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74"/>
  </p:notesMasterIdLst>
  <p:sldIdLst>
    <p:sldId id="487" r:id="rId2"/>
    <p:sldId id="488" r:id="rId3"/>
    <p:sldId id="495" r:id="rId4"/>
    <p:sldId id="490" r:id="rId5"/>
    <p:sldId id="489" r:id="rId6"/>
    <p:sldId id="258" r:id="rId7"/>
    <p:sldId id="259" r:id="rId8"/>
    <p:sldId id="261" r:id="rId9"/>
    <p:sldId id="491" r:id="rId10"/>
    <p:sldId id="492" r:id="rId11"/>
    <p:sldId id="493" r:id="rId12"/>
    <p:sldId id="476" r:id="rId13"/>
    <p:sldId id="399" r:id="rId14"/>
    <p:sldId id="401" r:id="rId15"/>
    <p:sldId id="404" r:id="rId16"/>
    <p:sldId id="403" r:id="rId17"/>
    <p:sldId id="474" r:id="rId18"/>
    <p:sldId id="475" r:id="rId19"/>
    <p:sldId id="466" r:id="rId20"/>
    <p:sldId id="494" r:id="rId21"/>
    <p:sldId id="467" r:id="rId22"/>
    <p:sldId id="406" r:id="rId23"/>
    <p:sldId id="407" r:id="rId24"/>
    <p:sldId id="481" r:id="rId25"/>
    <p:sldId id="468" r:id="rId26"/>
    <p:sldId id="469" r:id="rId27"/>
    <p:sldId id="413" r:id="rId28"/>
    <p:sldId id="414" r:id="rId29"/>
    <p:sldId id="415" r:id="rId30"/>
    <p:sldId id="456" r:id="rId31"/>
    <p:sldId id="457" r:id="rId32"/>
    <p:sldId id="458" r:id="rId33"/>
    <p:sldId id="416" r:id="rId34"/>
    <p:sldId id="418" r:id="rId35"/>
    <p:sldId id="460" r:id="rId36"/>
    <p:sldId id="417" r:id="rId37"/>
    <p:sldId id="464" r:id="rId38"/>
    <p:sldId id="465" r:id="rId39"/>
    <p:sldId id="459" r:id="rId40"/>
    <p:sldId id="420" r:id="rId41"/>
    <p:sldId id="461" r:id="rId42"/>
    <p:sldId id="421" r:id="rId43"/>
    <p:sldId id="374" r:id="rId44"/>
    <p:sldId id="375" r:id="rId45"/>
    <p:sldId id="326" r:id="rId46"/>
    <p:sldId id="376" r:id="rId47"/>
    <p:sldId id="328" r:id="rId48"/>
    <p:sldId id="329" r:id="rId49"/>
    <p:sldId id="330" r:id="rId50"/>
    <p:sldId id="316" r:id="rId51"/>
    <p:sldId id="429" r:id="rId52"/>
    <p:sldId id="430" r:id="rId53"/>
    <p:sldId id="431" r:id="rId54"/>
    <p:sldId id="462" r:id="rId55"/>
    <p:sldId id="433" r:id="rId56"/>
    <p:sldId id="440" r:id="rId57"/>
    <p:sldId id="346" r:id="rId58"/>
    <p:sldId id="434" r:id="rId59"/>
    <p:sldId id="381" r:id="rId60"/>
    <p:sldId id="382" r:id="rId61"/>
    <p:sldId id="435" r:id="rId62"/>
    <p:sldId id="436" r:id="rId63"/>
    <p:sldId id="383" r:id="rId64"/>
    <p:sldId id="384" r:id="rId65"/>
    <p:sldId id="385" r:id="rId66"/>
    <p:sldId id="386" r:id="rId67"/>
    <p:sldId id="437" r:id="rId68"/>
    <p:sldId id="444" r:id="rId69"/>
    <p:sldId id="445" r:id="rId70"/>
    <p:sldId id="483" r:id="rId71"/>
    <p:sldId id="485" r:id="rId72"/>
    <p:sldId id="398" r:id="rId7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6pPr>
    <a:lvl7pPr marL="27432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7pPr>
    <a:lvl8pPr marL="32004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8pPr>
    <a:lvl9pPr marL="3657600" algn="l" defTabSz="914400" rtl="0" eaLnBrk="1" latinLnBrk="0" hangingPunct="1">
      <a:defRPr kern="120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2F2"/>
    <a:srgbClr val="FFFF99"/>
    <a:srgbClr val="FF99CC"/>
    <a:srgbClr val="FFFFCC"/>
    <a:srgbClr val="FF66CC"/>
    <a:srgbClr val="FFFF66"/>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75" autoAdjust="0"/>
  </p:normalViewPr>
  <p:slideViewPr>
    <p:cSldViewPr>
      <p:cViewPr varScale="1">
        <p:scale>
          <a:sx n="82" d="100"/>
          <a:sy n="82" d="100"/>
        </p:scale>
        <p:origin x="1233" y="45"/>
      </p:cViewPr>
      <p:guideLst>
        <p:guide orient="horz" pos="2184"/>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image" Target="../media/image14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image" Target="../media/image15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5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 Id="rId4" Type="http://schemas.openxmlformats.org/officeDocument/2006/relationships/image" Target="../media/image7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 Id="rId4" Type="http://schemas.openxmlformats.org/officeDocument/2006/relationships/image" Target="../media/image8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10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E022712-B806-4BD7-84C5-E1E0C2C5A05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Arial" charset="0"/>
                <a:ea typeface="+mn-ea"/>
              </a:defRPr>
            </a:lvl1pPr>
          </a:lstStyle>
          <a:p>
            <a:pPr>
              <a:defRPr/>
            </a:pPr>
            <a:endParaRPr lang="zh-CN" altLang="en-US"/>
          </a:p>
        </p:txBody>
      </p:sp>
      <p:sp>
        <p:nvSpPr>
          <p:cNvPr id="3" name="日期占位符 2">
            <a:extLst>
              <a:ext uri="{FF2B5EF4-FFF2-40B4-BE49-F238E27FC236}">
                <a16:creationId xmlns:a16="http://schemas.microsoft.com/office/drawing/2014/main" id="{C6E35D90-EF29-405C-86A2-E77CC0D6F875}"/>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Arial" charset="0"/>
                <a:ea typeface="+mn-ea"/>
              </a:defRPr>
            </a:lvl1pPr>
          </a:lstStyle>
          <a:p>
            <a:pPr>
              <a:defRPr/>
            </a:pPr>
            <a:fld id="{B5A4B4F7-0146-40AC-B77B-FA3ED8216C76}" type="datetimeFigureOut">
              <a:rPr lang="zh-CN" altLang="en-US"/>
              <a:pPr>
                <a:defRPr/>
              </a:pPr>
              <a:t>2023/6/14</a:t>
            </a:fld>
            <a:endParaRPr lang="zh-CN" altLang="en-US"/>
          </a:p>
        </p:txBody>
      </p:sp>
      <p:sp>
        <p:nvSpPr>
          <p:cNvPr id="4" name="幻灯片图像占位符 3">
            <a:extLst>
              <a:ext uri="{FF2B5EF4-FFF2-40B4-BE49-F238E27FC236}">
                <a16:creationId xmlns:a16="http://schemas.microsoft.com/office/drawing/2014/main" id="{A0290902-1EF7-4608-B9EE-6A3DEFDDE18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99AB8EA-878C-4E92-8431-DF615C65F8CC}"/>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F40A977-709C-49ED-AA94-EC0918BEAC3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Arial" charset="0"/>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70762F81-54AF-4D84-BFAD-A09EF245A0F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fontAlgn="auto" hangingPunct="1">
              <a:spcBef>
                <a:spcPts val="0"/>
              </a:spcBef>
              <a:spcAft>
                <a:spcPts val="0"/>
              </a:spcAft>
              <a:defRPr sz="1200">
                <a:latin typeface="+mn-lt"/>
                <a:ea typeface="+mn-ea"/>
              </a:defRPr>
            </a:lvl1pPr>
          </a:lstStyle>
          <a:p>
            <a:pPr>
              <a:defRPr/>
            </a:pPr>
            <a:fld id="{82E40EAD-F0BF-4113-88F9-FD70C3F8E6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6%B5%B7%E7%89%B9%E5%8B%92" TargetMode="External"/><Relationship Id="rId7" Type="http://schemas.openxmlformats.org/officeDocument/2006/relationships/hyperlink" Target="https://baike.baidu.com/item/%E5%85%B1%E4%BB%B7%E9%94%AE/549226"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baike.baidu.com/item/%E5%8E%9F%E5%AD%90%E8%BD%A8%E9%81%93/2749356" TargetMode="External"/><Relationship Id="rId5" Type="http://schemas.openxmlformats.org/officeDocument/2006/relationships/hyperlink" Target="https://baike.baidu.com/item/%E8%87%AA%E6%97%8B/123744" TargetMode="External"/><Relationship Id="rId4" Type="http://schemas.openxmlformats.org/officeDocument/2006/relationships/hyperlink" Target="https://baike.baidu.com/item/%E7%94%B5%E5%AD%90%E5%AF%B9%E9%94%AE/1047757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6%B3%A2%E5%87%BD%E6%95%B0"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baike.baidu.com/item/%E5%85%B1%E4%BB%B7%E9%94%AE" TargetMode="External"/><Relationship Id="rId5" Type="http://schemas.openxmlformats.org/officeDocument/2006/relationships/hyperlink" Target="https://baike.baidu.com/item/%E6%9C%80%E5%A4%A7%E9%87%8D%E5%8F%A0%E5%8E%9F%E7%90%86" TargetMode="External"/><Relationship Id="rId4" Type="http://schemas.openxmlformats.org/officeDocument/2006/relationships/hyperlink" Target="https://baike.baidu.com/item/%E5%8E%9F%E5%AD%90%E8%BD%A8%E9%81%9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2207CE34-D315-43D0-9049-05D479A580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A49DB0A9-488F-4A0E-9D2F-62CA72BFA542}" type="slidenum">
              <a:rPr kumimoji="1" lang="en-US" altLang="zh-CN" smtClean="0">
                <a:latin typeface="Times New Roman" panose="02020603050405020304" pitchFamily="18" charset="0"/>
                <a:ea typeface="宋体" panose="02010600030101010101" pitchFamily="2" charset="-122"/>
              </a:rPr>
              <a:pPr fontAlgn="base">
                <a:spcBef>
                  <a:spcPct val="0"/>
                </a:spcBef>
                <a:spcAft>
                  <a:spcPct val="0"/>
                </a:spcAft>
              </a:pPr>
              <a:t>9</a:t>
            </a:fld>
            <a:endParaRPr kumimoji="1" lang="en-US" altLang="zh-CN">
              <a:latin typeface="Times New Roman" panose="02020603050405020304" pitchFamily="18" charset="0"/>
              <a:ea typeface="宋体" panose="02010600030101010101" pitchFamily="2" charset="-122"/>
            </a:endParaRPr>
          </a:p>
        </p:txBody>
      </p:sp>
      <p:sp>
        <p:nvSpPr>
          <p:cNvPr id="12291" name="Rectangle 2">
            <a:extLst>
              <a:ext uri="{FF2B5EF4-FFF2-40B4-BE49-F238E27FC236}">
                <a16:creationId xmlns:a16="http://schemas.microsoft.com/office/drawing/2014/main" id="{3F317473-6F81-401D-84E1-95A330CC5B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2" name="Rectangle 3">
            <a:extLst>
              <a:ext uri="{FF2B5EF4-FFF2-40B4-BE49-F238E27FC236}">
                <a16:creationId xmlns:a16="http://schemas.microsoft.com/office/drawing/2014/main" id="{B0EAC597-2A1A-4CC0-AA11-9EA5FBECD0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F0BF7A9D-9DA1-47CC-B886-96709FF917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5C7BECB6-1DF9-4E26-BDB4-8FDA04F635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a:t>
            </a:r>
            <a:r>
              <a:rPr lang="zh-CN" altLang="en-US"/>
              <a:t>即电子云被吸向极性分子偶极的正电的一极</a:t>
            </a:r>
            <a:r>
              <a:rPr lang="en-US" altLang="zh-CN"/>
              <a:t>)</a:t>
            </a:r>
            <a:r>
              <a:rPr lang="zh-CN" altLang="en-US"/>
              <a:t>，</a:t>
            </a:r>
          </a:p>
        </p:txBody>
      </p:sp>
      <p:sp>
        <p:nvSpPr>
          <p:cNvPr id="34820" name="灯片编号占位符 3">
            <a:extLst>
              <a:ext uri="{FF2B5EF4-FFF2-40B4-BE49-F238E27FC236}">
                <a16:creationId xmlns:a16="http://schemas.microsoft.com/office/drawing/2014/main" id="{D09DB54D-EBBD-45A1-ACBB-466587C1F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B5E17267-47C8-4D10-A560-65FA97B68651}" type="slidenum">
              <a:rPr lang="zh-CN" altLang="en-US" smtClean="0">
                <a:latin typeface="Arial" panose="020B0604020202020204" pitchFamily="34" charset="0"/>
              </a:rPr>
              <a:pPr fontAlgn="base">
                <a:spcBef>
                  <a:spcPct val="0"/>
                </a:spcBef>
                <a:spcAft>
                  <a:spcPct val="0"/>
                </a:spcAft>
              </a:pPr>
              <a:t>22</a:t>
            </a:fld>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15F51776-D29C-46B7-A152-1499F25885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C460F574-6FF0-4837-9898-CCCE69F93B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核心：</a:t>
            </a:r>
            <a:endParaRPr lang="en-US" altLang="zh-CN"/>
          </a:p>
          <a:p>
            <a:r>
              <a:rPr lang="zh-CN" altLang="en-US"/>
              <a:t>价键理论</a:t>
            </a:r>
            <a:r>
              <a:rPr lang="en-US" altLang="zh-CN"/>
              <a:t>valence-bond theory</a:t>
            </a:r>
            <a:r>
              <a:rPr lang="zh-CN" altLang="en-US"/>
              <a:t>，一种获得分子薛定谔方程近似解的处理方法。又称电子配对法。历史上最早发展起来的化学键理论。其核心思想是原子间相互接近轨道重叠，原子间共用自旋相反的电子对使能量降低而成键。</a:t>
            </a:r>
            <a:endParaRPr lang="en-US" altLang="zh-CN"/>
          </a:p>
          <a:p>
            <a:r>
              <a:rPr lang="en-US" altLang="zh-CN"/>
              <a:t>1927</a:t>
            </a:r>
            <a:r>
              <a:rPr lang="zh-CN" altLang="en-US"/>
              <a:t>年</a:t>
            </a:r>
            <a:r>
              <a:rPr lang="en-US" altLang="zh-CN"/>
              <a:t>W.H.</a:t>
            </a:r>
            <a:r>
              <a:rPr lang="zh-CN" altLang="en-US">
                <a:hlinkClick r:id="rId3"/>
              </a:rPr>
              <a:t>海特勒</a:t>
            </a:r>
            <a:r>
              <a:rPr lang="zh-CN" altLang="en-US"/>
              <a:t>和</a:t>
            </a:r>
            <a:r>
              <a:rPr lang="en-US" altLang="zh-CN"/>
              <a:t>F.W.</a:t>
            </a:r>
            <a:r>
              <a:rPr lang="zh-CN" altLang="en-US"/>
              <a:t>伦敦首次完成了氢分子中</a:t>
            </a:r>
            <a:r>
              <a:rPr lang="zh-CN" altLang="en-US">
                <a:hlinkClick r:id="rId4"/>
              </a:rPr>
              <a:t>电子对键</a:t>
            </a:r>
            <a:r>
              <a:rPr lang="zh-CN" altLang="en-US"/>
              <a:t>的量子力学近似处理，这是近代价键理论的基础。</a:t>
            </a:r>
            <a:endParaRPr lang="en-US" altLang="zh-CN"/>
          </a:p>
          <a:p>
            <a:r>
              <a:rPr lang="en-US" altLang="zh-CN"/>
              <a:t>A,B </a:t>
            </a:r>
            <a:r>
              <a:rPr lang="zh-CN" altLang="en-US"/>
              <a:t>两原子各有一个成单电子，当 </a:t>
            </a:r>
            <a:r>
              <a:rPr lang="en-US" altLang="zh-CN"/>
              <a:t>A,B </a:t>
            </a:r>
            <a:r>
              <a:rPr lang="zh-CN" altLang="en-US"/>
              <a:t>相互接近时，两电子以</a:t>
            </a:r>
            <a:r>
              <a:rPr lang="zh-CN" altLang="en-US">
                <a:hlinkClick r:id="rId5"/>
              </a:rPr>
              <a:t>自旋</a:t>
            </a:r>
            <a:r>
              <a:rPr lang="zh-CN" altLang="en-US"/>
              <a:t>相反的方式结成电子对，即两个电子所在的</a:t>
            </a:r>
            <a:r>
              <a:rPr lang="zh-CN" altLang="en-US">
                <a:hlinkClick r:id="rId6"/>
              </a:rPr>
              <a:t>原子轨道</a:t>
            </a:r>
            <a:r>
              <a:rPr lang="zh-CN" altLang="en-US"/>
              <a:t>能相互重叠，则体系能量降低，形成化学键，亦即一对电子则形成一个</a:t>
            </a:r>
            <a:r>
              <a:rPr lang="zh-CN" altLang="en-US">
                <a:hlinkClick r:id="rId7"/>
              </a:rPr>
              <a:t>共价键</a:t>
            </a:r>
            <a:r>
              <a:rPr lang="zh-CN" altLang="en-US"/>
              <a:t>。形成的共价键越多，则体系能量越低，形成的分子越稳定。因此，各原子中的未成对电子尽可能多地形成共价键。</a:t>
            </a:r>
          </a:p>
          <a:p>
            <a:endParaRPr lang="zh-CN" altLang="en-US"/>
          </a:p>
        </p:txBody>
      </p:sp>
      <p:sp>
        <p:nvSpPr>
          <p:cNvPr id="43012" name="灯片编号占位符 3">
            <a:extLst>
              <a:ext uri="{FF2B5EF4-FFF2-40B4-BE49-F238E27FC236}">
                <a16:creationId xmlns:a16="http://schemas.microsoft.com/office/drawing/2014/main" id="{648A1B8D-B1A4-4202-BA6D-3AA7730EE0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EFD6CA9-35F3-499C-B715-E0DBE154E489}" type="slidenum">
              <a:rPr lang="zh-CN" altLang="en-US" smtClean="0">
                <a:latin typeface="Arial" panose="020B0604020202020204" pitchFamily="34" charset="0"/>
              </a:rPr>
              <a:pPr fontAlgn="base">
                <a:spcBef>
                  <a:spcPct val="0"/>
                </a:spcBef>
                <a:spcAft>
                  <a:spcPct val="0"/>
                </a:spcAft>
              </a:pPr>
              <a:t>29</a:t>
            </a:fld>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57D42813-1BD3-4A36-8C49-7082A1F113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a:extLst>
              <a:ext uri="{FF2B5EF4-FFF2-40B4-BE49-F238E27FC236}">
                <a16:creationId xmlns:a16="http://schemas.microsoft.com/office/drawing/2014/main" id="{6FE50CF3-6011-4B4C-89C4-D986E59992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分子轨道理论又称分子轨道法</a:t>
            </a:r>
            <a:r>
              <a:rPr lang="en-US" altLang="zh-CN"/>
              <a:t>(Molecular Orbital Theory)</a:t>
            </a:r>
            <a:r>
              <a:rPr lang="zh-CN" altLang="en-US"/>
              <a:t>或</a:t>
            </a:r>
            <a:r>
              <a:rPr lang="en-US" altLang="zh-CN"/>
              <a:t>MO</a:t>
            </a:r>
            <a:r>
              <a:rPr lang="zh-CN" altLang="en-US"/>
              <a:t>法，</a:t>
            </a:r>
            <a:r>
              <a:rPr lang="en-US" altLang="zh-CN"/>
              <a:t>1932</a:t>
            </a:r>
            <a:r>
              <a:rPr lang="zh-CN" altLang="en-US"/>
              <a:t>年由美国化学家马利肯</a:t>
            </a:r>
            <a:r>
              <a:rPr lang="en-US" altLang="zh-CN"/>
              <a:t>(R.S.Mulliken)</a:t>
            </a:r>
            <a:r>
              <a:rPr lang="zh-CN" altLang="en-US"/>
              <a:t>及德国物理学家洪特</a:t>
            </a:r>
            <a:r>
              <a:rPr lang="en-US" altLang="zh-CN"/>
              <a:t>(F.Hund)</a:t>
            </a:r>
            <a:r>
              <a:rPr lang="zh-CN" altLang="en-US"/>
              <a:t>提出。是现代共价键理论之一</a:t>
            </a:r>
          </a:p>
        </p:txBody>
      </p:sp>
      <p:sp>
        <p:nvSpPr>
          <p:cNvPr id="51204" name="灯片编号占位符 3">
            <a:extLst>
              <a:ext uri="{FF2B5EF4-FFF2-40B4-BE49-F238E27FC236}">
                <a16:creationId xmlns:a16="http://schemas.microsoft.com/office/drawing/2014/main" id="{10656987-46C4-448C-8ACD-D8F0840D60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472512A-09AB-41ED-A13F-FCDCBEF20058}" type="slidenum">
              <a:rPr lang="zh-CN" altLang="en-US" smtClean="0">
                <a:latin typeface="Arial" panose="020B0604020202020204" pitchFamily="34" charset="0"/>
              </a:rPr>
              <a:pPr fontAlgn="base">
                <a:spcBef>
                  <a:spcPct val="0"/>
                </a:spcBef>
                <a:spcAft>
                  <a:spcPct val="0"/>
                </a:spcAft>
              </a:pPr>
              <a:t>36</a:t>
            </a:fld>
            <a:endParaRPr lang="zh-CN"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CE17BA02-2FDB-4536-86EE-87430C3116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80C05893-2CFB-4ECD-BA37-BB3C2301DA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1.</a:t>
            </a:r>
            <a:r>
              <a:rPr lang="zh-CN" altLang="en-US"/>
              <a:t>在成键的过程中，由于原子间的相互影响，同一原子中几个能量相近的不同类型的原子轨道（即</a:t>
            </a:r>
            <a:r>
              <a:rPr lang="zh-CN" altLang="en-US">
                <a:hlinkClick r:id="rId3"/>
              </a:rPr>
              <a:t>波函数</a:t>
            </a:r>
            <a:r>
              <a:rPr lang="zh-CN" altLang="en-US"/>
              <a:t>），可以进行线性组合，重新分配能量和确定空间方向，组成数目相等的新原子轨道，这种轨道重新组合的方式称为杂化（</a:t>
            </a:r>
            <a:r>
              <a:rPr lang="en-US" altLang="zh-CN"/>
              <a:t>Hybridization</a:t>
            </a:r>
            <a:r>
              <a:rPr lang="zh-CN" altLang="en-US"/>
              <a:t>），杂化后形成的新轨道称为杂化轨道（</a:t>
            </a:r>
            <a:r>
              <a:rPr lang="en-US" altLang="zh-CN"/>
              <a:t>Hybrid Orbital</a:t>
            </a:r>
            <a:r>
              <a:rPr lang="zh-CN" altLang="en-US"/>
              <a:t>）。</a:t>
            </a:r>
          </a:p>
          <a:p>
            <a:r>
              <a:rPr lang="en-US" altLang="zh-CN" b="1"/>
              <a:t>2.</a:t>
            </a:r>
            <a:r>
              <a:rPr lang="zh-CN" altLang="en-US"/>
              <a:t>杂化轨道的角度函数在某个方向的值比杂化前的大得多，更有利于原子轨道间最大程度地重叠，因而杂化轨道比原来轨道的成键能力强（轨道是在杂化之后再成键）。电子云的形状</a:t>
            </a:r>
          </a:p>
          <a:p>
            <a:r>
              <a:rPr lang="en-US" altLang="zh-CN" b="1"/>
              <a:t>3.</a:t>
            </a:r>
            <a:r>
              <a:rPr lang="zh-CN" altLang="en-US"/>
              <a:t>杂化轨道之间力图在空间取最大夹角分布，使相互间的排斥能最小，故形成的键较稳定。不同类型的杂化轨道之间夹角不同，成键后所形成的分子就具有不同的空间构型。</a:t>
            </a:r>
          </a:p>
          <a:p>
            <a:r>
              <a:rPr lang="en-US" altLang="zh-CN" b="1"/>
              <a:t>4.</a:t>
            </a:r>
            <a:r>
              <a:rPr lang="zh-CN" altLang="en-US"/>
              <a:t>只有最外电子层中不同能级中的电子可以进行轨道杂化，且在第一层的两个电子不参与反应。</a:t>
            </a:r>
          </a:p>
          <a:p>
            <a:r>
              <a:rPr lang="en-US" altLang="zh-CN" b="1"/>
              <a:t>5.</a:t>
            </a:r>
            <a:r>
              <a:rPr lang="zh-CN" altLang="en-US"/>
              <a:t>不同能级中的电子在进行轨道杂化时，电子会从能量低的层跃迁到能量高的层，并且杂化以后的各电子轨道能量相等又高于原来的能量较低的能级的能量而低于原来能量较高的能级的能量。当然的，有几个</a:t>
            </a:r>
            <a:r>
              <a:rPr lang="zh-CN" altLang="en-US">
                <a:hlinkClick r:id="rId4"/>
              </a:rPr>
              <a:t>原子轨道</a:t>
            </a:r>
            <a:r>
              <a:rPr lang="zh-CN" altLang="en-US"/>
              <a:t>参加杂化，杂化后就生成几个杂化轨道。</a:t>
            </a:r>
          </a:p>
          <a:p>
            <a:r>
              <a:rPr lang="en-US" altLang="zh-CN" b="1"/>
              <a:t>6</a:t>
            </a:r>
            <a:r>
              <a:rPr lang="en-US" altLang="zh-CN"/>
              <a:t>.</a:t>
            </a:r>
            <a:r>
              <a:rPr lang="zh-CN" altLang="en-US"/>
              <a:t>杂化轨道成键时，要满足原子轨道</a:t>
            </a:r>
            <a:r>
              <a:rPr lang="zh-CN" altLang="en-US">
                <a:hlinkClick r:id="rId5"/>
              </a:rPr>
              <a:t>最大重叠原理</a:t>
            </a:r>
            <a:r>
              <a:rPr lang="zh-CN" altLang="en-US"/>
              <a:t>。</a:t>
            </a:r>
          </a:p>
          <a:p>
            <a:r>
              <a:rPr lang="zh-CN" altLang="en-US"/>
              <a:t>杂化后的电子轨道与原来相比在角度分布上更加集中，从而使它在与其他原子的原子轨道成键时重叠的程度更大，形成的</a:t>
            </a:r>
            <a:r>
              <a:rPr lang="zh-CN" altLang="en-US">
                <a:hlinkClick r:id="rId6"/>
              </a:rPr>
              <a:t>共价键</a:t>
            </a:r>
            <a:r>
              <a:rPr lang="zh-CN" altLang="en-US"/>
              <a:t>更加牢固。</a:t>
            </a:r>
          </a:p>
          <a:p>
            <a:endParaRPr lang="zh-CN" altLang="en-US"/>
          </a:p>
        </p:txBody>
      </p:sp>
      <p:sp>
        <p:nvSpPr>
          <p:cNvPr id="56324" name="灯片编号占位符 3">
            <a:extLst>
              <a:ext uri="{FF2B5EF4-FFF2-40B4-BE49-F238E27FC236}">
                <a16:creationId xmlns:a16="http://schemas.microsoft.com/office/drawing/2014/main" id="{DF425BE5-1088-4719-8D32-F0338EFCAF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5E741819-E5D8-4499-A830-62C7D12B2772}" type="slidenum">
              <a:rPr lang="zh-CN" altLang="en-US" smtClean="0">
                <a:latin typeface="Arial" panose="020B0604020202020204" pitchFamily="34" charset="0"/>
              </a:rPr>
              <a:pPr fontAlgn="base">
                <a:spcBef>
                  <a:spcPct val="0"/>
                </a:spcBef>
                <a:spcAft>
                  <a:spcPct val="0"/>
                </a:spcAft>
              </a:pPr>
              <a:t>40</a:t>
            </a:fld>
            <a:endParaRPr lang="zh-CN"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44A3A557-888D-44B4-8BF0-E8D667FE9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3DE6E772-C0FF-4090-9A46-2A281E8836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0000"/>
              </a:lnSpc>
              <a:spcBef>
                <a:spcPct val="50000"/>
              </a:spcBef>
            </a:pPr>
            <a:r>
              <a:rPr lang="en-US" altLang="zh-CN" b="1">
                <a:solidFill>
                  <a:srgbClr val="663300"/>
                </a:solidFill>
                <a:latin typeface="Arial" panose="020B0604020202020204" pitchFamily="34" charset="0"/>
                <a:ea typeface="黑体" panose="02010609060101010101" pitchFamily="49" charset="-122"/>
              </a:rPr>
              <a:t>sp</a:t>
            </a:r>
            <a:r>
              <a:rPr lang="zh-CN" altLang="en-US" b="1">
                <a:solidFill>
                  <a:srgbClr val="663300"/>
                </a:solidFill>
                <a:latin typeface="Arial" panose="020B0604020202020204" pitchFamily="34" charset="0"/>
                <a:ea typeface="黑体" panose="02010609060101010101" pitchFamily="49" charset="-122"/>
              </a:rPr>
              <a:t>杂化形式的轨道成键后，两成键原子间电子云密度最大的区域最偏向该碳原子</a:t>
            </a:r>
          </a:p>
          <a:p>
            <a:pPr eaLnBrk="1" hangingPunct="1">
              <a:lnSpc>
                <a:spcPct val="120000"/>
              </a:lnSpc>
              <a:spcBef>
                <a:spcPct val="50000"/>
              </a:spcBef>
            </a:pPr>
            <a:r>
              <a:rPr lang="zh-CN" altLang="en-US" b="1">
                <a:solidFill>
                  <a:srgbClr val="663300"/>
                </a:solidFill>
                <a:latin typeface="Arial" panose="020B0604020202020204" pitchFamily="34" charset="0"/>
                <a:ea typeface="黑体" panose="02010609060101010101" pitchFamily="49" charset="-122"/>
              </a:rPr>
              <a:t>可视为</a:t>
            </a:r>
            <a:r>
              <a:rPr lang="en-US" altLang="zh-CN" b="1">
                <a:solidFill>
                  <a:srgbClr val="663300"/>
                </a:solidFill>
                <a:latin typeface="Arial" panose="020B0604020202020204" pitchFamily="34" charset="0"/>
                <a:ea typeface="黑体" panose="02010609060101010101" pitchFamily="49" charset="-122"/>
              </a:rPr>
              <a:t>sp</a:t>
            </a:r>
            <a:r>
              <a:rPr lang="zh-CN" altLang="en-US" b="1">
                <a:solidFill>
                  <a:srgbClr val="663300"/>
                </a:solidFill>
                <a:latin typeface="Arial" panose="020B0604020202020204" pitchFamily="34" charset="0"/>
                <a:ea typeface="黑体" panose="02010609060101010101" pitchFamily="49" charset="-122"/>
              </a:rPr>
              <a:t>杂化的碳原子的电负性最大</a:t>
            </a:r>
          </a:p>
          <a:p>
            <a:pPr eaLnBrk="1" hangingPunct="1">
              <a:lnSpc>
                <a:spcPct val="120000"/>
              </a:lnSpc>
              <a:spcBef>
                <a:spcPct val="50000"/>
              </a:spcBef>
            </a:pPr>
            <a:r>
              <a:rPr lang="zh-CN" altLang="en-US" b="1">
                <a:solidFill>
                  <a:srgbClr val="663300"/>
                </a:solidFill>
                <a:latin typeface="Arial" panose="020B0604020202020204" pitchFamily="34" charset="0"/>
                <a:ea typeface="黑体" panose="02010609060101010101" pitchFamily="49" charset="-122"/>
              </a:rPr>
              <a:t>即：</a:t>
            </a:r>
            <a:r>
              <a:rPr lang="en-US" altLang="zh-CN" b="1">
                <a:solidFill>
                  <a:srgbClr val="663300"/>
                </a:solidFill>
                <a:latin typeface="Arial" panose="020B0604020202020204" pitchFamily="34" charset="0"/>
                <a:ea typeface="黑体" panose="02010609060101010101" pitchFamily="49" charset="-122"/>
              </a:rPr>
              <a:t>s</a:t>
            </a:r>
            <a:r>
              <a:rPr lang="zh-CN" altLang="en-US" b="1">
                <a:solidFill>
                  <a:srgbClr val="663300"/>
                </a:solidFill>
                <a:latin typeface="Arial" panose="020B0604020202020204" pitchFamily="34" charset="0"/>
                <a:ea typeface="黑体" panose="02010609060101010101" pitchFamily="49" charset="-122"/>
              </a:rPr>
              <a:t>成分越多的杂化形式，可视为电负性越大</a:t>
            </a:r>
          </a:p>
          <a:p>
            <a:endParaRPr lang="zh-CN" altLang="en-US"/>
          </a:p>
        </p:txBody>
      </p:sp>
      <p:sp>
        <p:nvSpPr>
          <p:cNvPr id="67588" name="灯片编号占位符 3">
            <a:extLst>
              <a:ext uri="{FF2B5EF4-FFF2-40B4-BE49-F238E27FC236}">
                <a16:creationId xmlns:a16="http://schemas.microsoft.com/office/drawing/2014/main" id="{4F7515F3-4AC0-48AD-AD7F-963C009D04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9E20A75F-A6A9-4A67-A513-2CF517FC7636}" type="slidenum">
              <a:rPr lang="zh-CN" altLang="en-US" smtClean="0">
                <a:latin typeface="Arial" panose="020B0604020202020204" pitchFamily="34" charset="0"/>
              </a:rPr>
              <a:pPr fontAlgn="base">
                <a:spcBef>
                  <a:spcPct val="0"/>
                </a:spcBef>
                <a:spcAft>
                  <a:spcPct val="0"/>
                </a:spcAft>
              </a:pPr>
              <a:t>50</a:t>
            </a:fld>
            <a:endParaRPr lang="zh-CN"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D21F1DA3-C8D3-44AB-A734-AB52B215E6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39B4459A-EBA2-4333-8616-E3EB83DA05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a:extLst>
              <a:ext uri="{FF2B5EF4-FFF2-40B4-BE49-F238E27FC236}">
                <a16:creationId xmlns:a16="http://schemas.microsoft.com/office/drawing/2014/main" id="{349D7D26-34B5-436B-A533-3B980C1EB2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1889D8C-1AB8-4921-B097-7F9243A06654}" type="slidenum">
              <a:rPr lang="zh-CN" altLang="en-US" smtClean="0">
                <a:latin typeface="Arial" panose="020B0604020202020204" pitchFamily="34" charset="0"/>
              </a:rPr>
              <a:pPr fontAlgn="base">
                <a:spcBef>
                  <a:spcPct val="0"/>
                </a:spcBef>
                <a:spcAft>
                  <a:spcPct val="0"/>
                </a:spcAft>
              </a:pPr>
              <a:t>52</a:t>
            </a:fld>
            <a:endParaRPr lang="zh-CN"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a:extLst>
              <a:ext uri="{FF2B5EF4-FFF2-40B4-BE49-F238E27FC236}">
                <a16:creationId xmlns:a16="http://schemas.microsoft.com/office/drawing/2014/main" id="{70B8CC26-3C4C-41E7-ACF9-30E037BF5D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a:extLst>
              <a:ext uri="{FF2B5EF4-FFF2-40B4-BE49-F238E27FC236}">
                <a16:creationId xmlns:a16="http://schemas.microsoft.com/office/drawing/2014/main" id="{C338D8B3-068F-472F-B144-3510A5E51F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a:extLst>
              <a:ext uri="{FF2B5EF4-FFF2-40B4-BE49-F238E27FC236}">
                <a16:creationId xmlns:a16="http://schemas.microsoft.com/office/drawing/2014/main" id="{4356AE4C-017D-414C-8454-4E60BD659D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8D6B06A2-EED4-49C5-B699-1E38CB5BBDE5}" type="slidenum">
              <a:rPr lang="zh-CN" altLang="en-US" smtClean="0">
                <a:latin typeface="Arial" panose="020B0604020202020204" pitchFamily="34" charset="0"/>
              </a:rPr>
              <a:pPr fontAlgn="base">
                <a:spcBef>
                  <a:spcPct val="0"/>
                </a:spcBef>
                <a:spcAft>
                  <a:spcPct val="0"/>
                </a:spcAft>
              </a:pPr>
              <a:t>53</a:t>
            </a:fld>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8F11A2B9-19A5-4CB1-B758-D3DA9791CA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9906CA70-545B-4034-9CAC-62D374C87B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氨基钠</a:t>
            </a:r>
          </a:p>
        </p:txBody>
      </p:sp>
      <p:sp>
        <p:nvSpPr>
          <p:cNvPr id="89092" name="灯片编号占位符 3">
            <a:extLst>
              <a:ext uri="{FF2B5EF4-FFF2-40B4-BE49-F238E27FC236}">
                <a16:creationId xmlns:a16="http://schemas.microsoft.com/office/drawing/2014/main" id="{43C0EC02-653E-4721-A216-F95787EDF7B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D177AFDF-8135-4C3F-822B-B121595525CF}" type="slidenum">
              <a:rPr lang="zh-CN" altLang="en-US" smtClean="0">
                <a:latin typeface="Arial" panose="020B0604020202020204" pitchFamily="34" charset="0"/>
              </a:rPr>
              <a:pPr fontAlgn="base">
                <a:spcBef>
                  <a:spcPct val="0"/>
                </a:spcBef>
                <a:spcAft>
                  <a:spcPct val="0"/>
                </a:spcAft>
              </a:pPr>
              <a:t>68</a:t>
            </a:fld>
            <a:endParaRPr lang="zh-CN"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B7FB4E1F-4DE2-400B-B343-2F6CC01FF8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72F08E4B-2888-4D53-B885-958CD17FBA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路易斯从价键理论出发提出了电子对亲和的酸碱概念：酸是能接受电子对的物质，碱是能给出电子对的物质</a:t>
            </a:r>
          </a:p>
        </p:txBody>
      </p:sp>
      <p:sp>
        <p:nvSpPr>
          <p:cNvPr id="91140" name="灯片编号占位符 3">
            <a:extLst>
              <a:ext uri="{FF2B5EF4-FFF2-40B4-BE49-F238E27FC236}">
                <a16:creationId xmlns:a16="http://schemas.microsoft.com/office/drawing/2014/main" id="{F2A23329-B28B-4314-8B58-970BEFDA4C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68FB3896-B48A-4F97-BEAC-49F220721F93}" type="slidenum">
              <a:rPr lang="zh-CN" altLang="en-US" smtClean="0">
                <a:latin typeface="Arial" panose="020B0604020202020204" pitchFamily="34" charset="0"/>
              </a:rPr>
              <a:pPr fontAlgn="base">
                <a:spcBef>
                  <a:spcPct val="0"/>
                </a:spcBef>
                <a:spcAft>
                  <a:spcPct val="0"/>
                </a:spcAft>
              </a:pPr>
              <a:t>69</a:t>
            </a:fld>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9FDDEF7C-72C9-4A2A-B443-B005142E27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BE181448-895D-4518-B9B2-28DA741B8C36}" type="slidenum">
              <a:rPr kumimoji="1" lang="en-US" altLang="zh-CN" smtClean="0">
                <a:latin typeface="Times New Roman" panose="02020603050405020304" pitchFamily="18" charset="0"/>
                <a:ea typeface="宋体" panose="02010600030101010101" pitchFamily="2" charset="-122"/>
              </a:rPr>
              <a:pPr fontAlgn="base">
                <a:spcBef>
                  <a:spcPct val="0"/>
                </a:spcBef>
                <a:spcAft>
                  <a:spcPct val="0"/>
                </a:spcAft>
              </a:pPr>
              <a:t>10</a:t>
            </a:fld>
            <a:endParaRPr kumimoji="1" lang="en-US" altLang="zh-CN">
              <a:latin typeface="Times New Roman" panose="02020603050405020304" pitchFamily="18" charset="0"/>
              <a:ea typeface="宋体" panose="02010600030101010101" pitchFamily="2" charset="-122"/>
            </a:endParaRPr>
          </a:p>
        </p:txBody>
      </p:sp>
      <p:sp>
        <p:nvSpPr>
          <p:cNvPr id="14339" name="Rectangle 2">
            <a:extLst>
              <a:ext uri="{FF2B5EF4-FFF2-40B4-BE49-F238E27FC236}">
                <a16:creationId xmlns:a16="http://schemas.microsoft.com/office/drawing/2014/main" id="{B508028A-C1D9-445C-BC40-E80C3511E4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0" name="Rectangle 3">
            <a:extLst>
              <a:ext uri="{FF2B5EF4-FFF2-40B4-BE49-F238E27FC236}">
                <a16:creationId xmlns:a16="http://schemas.microsoft.com/office/drawing/2014/main" id="{2A115D04-12A1-47B0-B332-EE7D152B7F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5E32376F-D9DA-4352-A8AF-BCAD81BAD5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fontAlgn="base">
              <a:spcBef>
                <a:spcPct val="0"/>
              </a:spcBef>
              <a:spcAft>
                <a:spcPct val="0"/>
              </a:spcAft>
            </a:pPr>
            <a:fld id="{015DD3E2-845E-4A90-BB5E-04F95BA74B1C}" type="slidenum">
              <a:rPr kumimoji="1" lang="en-US" altLang="zh-CN" smtClean="0">
                <a:latin typeface="Times New Roman" panose="02020603050405020304" pitchFamily="18" charset="0"/>
                <a:ea typeface="宋体" panose="02010600030101010101" pitchFamily="2" charset="-122"/>
              </a:rPr>
              <a:pPr fontAlgn="base">
                <a:spcBef>
                  <a:spcPct val="0"/>
                </a:spcBef>
                <a:spcAft>
                  <a:spcPct val="0"/>
                </a:spcAft>
              </a:pPr>
              <a:t>11</a:t>
            </a:fld>
            <a:endParaRPr kumimoji="1" lang="en-US" altLang="zh-CN">
              <a:latin typeface="Times New Roman" panose="02020603050405020304" pitchFamily="18" charset="0"/>
              <a:ea typeface="宋体" panose="02010600030101010101" pitchFamily="2" charset="-122"/>
            </a:endParaRPr>
          </a:p>
        </p:txBody>
      </p:sp>
      <p:sp>
        <p:nvSpPr>
          <p:cNvPr id="16387" name="Rectangle 2">
            <a:extLst>
              <a:ext uri="{FF2B5EF4-FFF2-40B4-BE49-F238E27FC236}">
                <a16:creationId xmlns:a16="http://schemas.microsoft.com/office/drawing/2014/main" id="{8DB81B67-5CC2-4E73-94D5-DA57489657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a:extLst>
              <a:ext uri="{FF2B5EF4-FFF2-40B4-BE49-F238E27FC236}">
                <a16:creationId xmlns:a16="http://schemas.microsoft.com/office/drawing/2014/main" id="{6CBC9288-3AFA-4029-B262-3B41FAB43A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065A5454-FA0A-48FE-A73C-BF832C68DD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FD250E43-8482-41A7-AAC5-FF687BB229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latin typeface="Times New Roman" panose="02020603050405020304" pitchFamily="18" charset="0"/>
              </a:rPr>
              <a:t>有机化合物和无机化合物之间并没有一个严格的界限 。</a:t>
            </a:r>
          </a:p>
          <a:p>
            <a:r>
              <a:rPr lang="zh-CN" altLang="en-US" b="1">
                <a:latin typeface="Times New Roman" panose="02020603050405020304" pitchFamily="18" charset="0"/>
              </a:rPr>
              <a:t>习惯上仍把碳本身和一些简单的碳化合物看作是无机化合物。</a:t>
            </a:r>
            <a:r>
              <a:rPr lang="zh-CN" altLang="en-US">
                <a:latin typeface="Times New Roman" panose="02020603050405020304" pitchFamily="18" charset="0"/>
              </a:rPr>
              <a:t> </a:t>
            </a:r>
          </a:p>
          <a:p>
            <a:endParaRPr lang="zh-CN" altLang="en-US"/>
          </a:p>
        </p:txBody>
      </p:sp>
      <p:sp>
        <p:nvSpPr>
          <p:cNvPr id="18436" name="灯片编号占位符 3">
            <a:extLst>
              <a:ext uri="{FF2B5EF4-FFF2-40B4-BE49-F238E27FC236}">
                <a16:creationId xmlns:a16="http://schemas.microsoft.com/office/drawing/2014/main" id="{D9680CB1-F2F5-4040-A1FA-62EF6C5DFE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6B59A29-D53F-460E-AAF2-AA6366700969}" type="slidenum">
              <a:rPr lang="zh-CN" altLang="en-US" smtClean="0">
                <a:latin typeface="Arial" panose="020B0604020202020204" pitchFamily="34" charset="0"/>
              </a:rPr>
              <a:pPr fontAlgn="base">
                <a:spcBef>
                  <a:spcPct val="0"/>
                </a:spcBef>
                <a:spcAft>
                  <a:spcPct val="0"/>
                </a:spcAft>
              </a:pPr>
              <a:t>12</a:t>
            </a:fld>
            <a:endParaRPr lang="zh-CN"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EF9A48BF-DBB6-4B5C-ADF1-F1EAAAB006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1A00D210-3FFF-4196-90AD-7DB7A6AD20A0}"/>
              </a:ext>
            </a:extLst>
          </p:cNvPr>
          <p:cNvSpPr>
            <a:spLocks noGrp="1"/>
          </p:cNvSpPr>
          <p:nvPr>
            <p:ph type="body" idx="1"/>
          </p:nvPr>
        </p:nvSpPr>
        <p:spPr/>
        <p:txBody>
          <a:bodyPr/>
          <a:lstStyle/>
          <a:p>
            <a:pPr>
              <a:defRPr/>
            </a:pPr>
            <a:r>
              <a:rPr lang="zh-CN" altLang="en-US" dirty="0"/>
              <a:t>环己烷和己烯</a:t>
            </a:r>
            <a:endParaRPr lang="en-US" altLang="zh-CN" dirty="0"/>
          </a:p>
          <a:p>
            <a:pPr>
              <a:defRPr/>
            </a:pPr>
            <a:r>
              <a:rPr kumimoji="1" lang="zh-CN" altLang="en-US" b="1" kern="0" dirty="0">
                <a:solidFill>
                  <a:schemeClr val="accent1"/>
                </a:solidFill>
              </a:rPr>
              <a:t>碳架异构，</a:t>
            </a:r>
            <a:r>
              <a:rPr kumimoji="1" lang="zh-CN" altLang="en-US" b="1" dirty="0">
                <a:solidFill>
                  <a:schemeClr val="accent1"/>
                </a:solidFill>
              </a:rPr>
              <a:t>位置异构，官能团异构</a:t>
            </a:r>
            <a:endParaRPr lang="zh-CN" altLang="en-US" dirty="0"/>
          </a:p>
        </p:txBody>
      </p:sp>
      <p:sp>
        <p:nvSpPr>
          <p:cNvPr id="21508" name="灯片编号占位符 3">
            <a:extLst>
              <a:ext uri="{FF2B5EF4-FFF2-40B4-BE49-F238E27FC236}">
                <a16:creationId xmlns:a16="http://schemas.microsoft.com/office/drawing/2014/main" id="{68AE9E81-BC76-424F-8DE3-44937C9A21D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A69134F-2EF7-43C1-BA35-6EB20D9566B4}" type="slidenum">
              <a:rPr lang="zh-CN" altLang="en-US" smtClean="0">
                <a:latin typeface="Arial" panose="020B0604020202020204" pitchFamily="34" charset="0"/>
              </a:rPr>
              <a:pPr fontAlgn="base">
                <a:spcBef>
                  <a:spcPct val="0"/>
                </a:spcBef>
                <a:spcAft>
                  <a:spcPct val="0"/>
                </a:spcAft>
              </a:pPr>
              <a:t>14</a:t>
            </a:fld>
            <a:endParaRPr lang="zh-CN"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383D8BC4-5515-443F-901C-89EE089118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9B4D4642-1DB5-40DB-B686-9BBD84A6D2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乙二醇，</a:t>
            </a:r>
            <a:r>
              <a:rPr lang="en-US" altLang="zh-CN"/>
              <a:t>159℃</a:t>
            </a:r>
            <a:r>
              <a:rPr lang="zh-CN" altLang="en-US"/>
              <a:t>分解</a:t>
            </a:r>
            <a:endParaRPr lang="en-US" altLang="zh-CN"/>
          </a:p>
          <a:p>
            <a:pPr eaLnBrk="1" hangingPunct="1">
              <a:spcBef>
                <a:spcPct val="0"/>
              </a:spcBef>
            </a:pPr>
            <a:r>
              <a:rPr lang="zh-CN" altLang="en-US"/>
              <a:t>苯甲酸熔点</a:t>
            </a:r>
            <a:r>
              <a:rPr lang="en-US" altLang="zh-CN"/>
              <a:t>122℃</a:t>
            </a:r>
            <a:r>
              <a:rPr lang="zh-CN" altLang="en-US"/>
              <a:t>。</a:t>
            </a:r>
          </a:p>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BB0FA907-CFDB-4047-B8E6-3D1235C611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1535BC26-B238-4501-868E-24E64257C65D}" type="slidenum">
              <a:rPr lang="zh-CN" altLang="en-US" smtClean="0">
                <a:latin typeface="Arial" panose="020B0604020202020204" pitchFamily="34" charset="0"/>
              </a:rPr>
              <a:pPr fontAlgn="base">
                <a:spcBef>
                  <a:spcPct val="0"/>
                </a:spcBef>
                <a:spcAft>
                  <a:spcPct val="0"/>
                </a:spcAft>
              </a:pPr>
              <a:t>15</a:t>
            </a:fld>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B2365097-5A03-40E5-8B66-5CD91BC32D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9BCFAB5C-D0AF-492D-81A6-FC21DE0910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D848346A-CF0B-4DF3-9548-DD54142873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E06E9890-F9C6-49A3-9658-67DA03667071}" type="slidenum">
              <a:rPr lang="zh-CN" altLang="en-US" smtClean="0">
                <a:latin typeface="Arial" panose="020B0604020202020204" pitchFamily="34" charset="0"/>
              </a:rPr>
              <a:pPr fontAlgn="base">
                <a:spcBef>
                  <a:spcPct val="0"/>
                </a:spcBef>
                <a:spcAft>
                  <a:spcPct val="0"/>
                </a:spcAft>
              </a:pPr>
              <a:t>17</a:t>
            </a:fld>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B6BC5302-0941-4937-8BE1-54C6334436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9FC8D8CC-422F-4812-A0E5-0E8E951935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9700" name="灯片编号占位符 3">
            <a:extLst>
              <a:ext uri="{FF2B5EF4-FFF2-40B4-BE49-F238E27FC236}">
                <a16:creationId xmlns:a16="http://schemas.microsoft.com/office/drawing/2014/main" id="{88993C50-7353-47A2-A199-8C33CA335E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379C1FD9-DC99-4428-898A-D74EFDEF4E85}" type="slidenum">
              <a:rPr lang="zh-CN" altLang="en-US" smtClean="0">
                <a:latin typeface="Arial" panose="020B0604020202020204" pitchFamily="34" charset="0"/>
              </a:rPr>
              <a:pPr fontAlgn="base">
                <a:spcBef>
                  <a:spcPct val="0"/>
                </a:spcBef>
                <a:spcAft>
                  <a:spcPct val="0"/>
                </a:spcAft>
              </a:pPr>
              <a:t>19</a:t>
            </a:fld>
            <a:endParaRPr lang="zh-CN"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5BB6D7CC-7ABA-4D56-940E-6CEA6DFDBA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id="{E1AF38DF-594D-45C9-839B-D3FAF18ABE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XRD</a:t>
            </a:r>
            <a:r>
              <a:rPr lang="zh-CN" altLang="en-US"/>
              <a:t>等</a:t>
            </a:r>
          </a:p>
        </p:txBody>
      </p:sp>
      <p:sp>
        <p:nvSpPr>
          <p:cNvPr id="32772" name="灯片编号占位符 3">
            <a:extLst>
              <a:ext uri="{FF2B5EF4-FFF2-40B4-BE49-F238E27FC236}">
                <a16:creationId xmlns:a16="http://schemas.microsoft.com/office/drawing/2014/main" id="{4953273B-A505-46B5-BA22-F4A25B47CB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A030E277-A59D-48E4-BF38-74E4AC259F9B}" type="slidenum">
              <a:rPr lang="zh-CN" altLang="en-US" smtClean="0">
                <a:latin typeface="Arial" panose="020B0604020202020204" pitchFamily="34" charset="0"/>
              </a:rPr>
              <a:pPr fontAlgn="base">
                <a:spcBef>
                  <a:spcPct val="0"/>
                </a:spcBef>
                <a:spcAft>
                  <a:spcPct val="0"/>
                </a:spcAft>
              </a:pPr>
              <a:t>21</a:t>
            </a:fld>
            <a:endParaRPr lang="zh-CN"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7FC3F7-0B8F-414A-BB18-79264952F231}"/>
              </a:ext>
            </a:extLst>
          </p:cNvPr>
          <p:cNvSpPr>
            <a:spLocks noGrp="1"/>
          </p:cNvSpPr>
          <p:nvPr>
            <p:ph type="dt" sz="half" idx="10"/>
          </p:nvPr>
        </p:nvSpPr>
        <p:spPr/>
        <p:txBody>
          <a:bodyPr/>
          <a:lstStyle>
            <a:lvl1pPr>
              <a:defRPr/>
            </a:lvl1pPr>
          </a:lstStyle>
          <a:p>
            <a:pPr>
              <a:defRPr/>
            </a:pPr>
            <a:fld id="{ACD22FD9-94E9-48AE-9F79-B028AA9391B8}" type="datetime11">
              <a:rPr lang="zh-CN" altLang="en-US"/>
              <a:pPr>
                <a:defRPr/>
              </a:pPr>
              <a:t>18:39:05</a:t>
            </a:fld>
            <a:endParaRPr lang="en-US"/>
          </a:p>
        </p:txBody>
      </p:sp>
      <p:sp>
        <p:nvSpPr>
          <p:cNvPr id="5" name="页脚占位符 4">
            <a:extLst>
              <a:ext uri="{FF2B5EF4-FFF2-40B4-BE49-F238E27FC236}">
                <a16:creationId xmlns:a16="http://schemas.microsoft.com/office/drawing/2014/main" id="{3E6F1EDD-7428-4782-881D-7B2AF6C07D03}"/>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9F517BE2-FD4D-4510-85C4-841598B22852}"/>
              </a:ext>
            </a:extLst>
          </p:cNvPr>
          <p:cNvSpPr>
            <a:spLocks noGrp="1"/>
          </p:cNvSpPr>
          <p:nvPr>
            <p:ph type="sldNum" sz="quarter" idx="12"/>
          </p:nvPr>
        </p:nvSpPr>
        <p:spPr/>
        <p:txBody>
          <a:bodyPr/>
          <a:lstStyle>
            <a:lvl1pPr>
              <a:defRPr/>
            </a:lvl1pPr>
          </a:lstStyle>
          <a:p>
            <a:pPr>
              <a:defRPr/>
            </a:pPr>
            <a:fld id="{A972206E-68BB-4BBB-A0E2-9DA38B1EB916}" type="slidenum">
              <a:rPr lang="en-US" altLang="zh-CN"/>
              <a:pPr>
                <a:defRPr/>
              </a:pPr>
              <a:t>‹#›</a:t>
            </a:fld>
            <a:endParaRPr lang="en-US" altLang="zh-CN"/>
          </a:p>
        </p:txBody>
      </p:sp>
    </p:spTree>
    <p:extLst>
      <p:ext uri="{BB962C8B-B14F-4D97-AF65-F5344CB8AC3E}">
        <p14:creationId xmlns:p14="http://schemas.microsoft.com/office/powerpoint/2010/main" val="285947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22685E-90CF-4D8F-A447-431C8B7821BC}"/>
              </a:ext>
            </a:extLst>
          </p:cNvPr>
          <p:cNvSpPr>
            <a:spLocks noGrp="1"/>
          </p:cNvSpPr>
          <p:nvPr>
            <p:ph type="dt" sz="half" idx="10"/>
          </p:nvPr>
        </p:nvSpPr>
        <p:spPr/>
        <p:txBody>
          <a:bodyPr/>
          <a:lstStyle>
            <a:lvl1pPr>
              <a:defRPr/>
            </a:lvl1pPr>
          </a:lstStyle>
          <a:p>
            <a:pPr>
              <a:defRPr/>
            </a:pPr>
            <a:fld id="{001D3DC2-BEE2-4C06-BA77-697321B18C22}" type="datetime11">
              <a:rPr lang="zh-CN" altLang="en-US"/>
              <a:pPr>
                <a:defRPr/>
              </a:pPr>
              <a:t>18:39:05</a:t>
            </a:fld>
            <a:endParaRPr lang="en-US"/>
          </a:p>
        </p:txBody>
      </p:sp>
      <p:sp>
        <p:nvSpPr>
          <p:cNvPr id="5" name="页脚占位符 4">
            <a:extLst>
              <a:ext uri="{FF2B5EF4-FFF2-40B4-BE49-F238E27FC236}">
                <a16:creationId xmlns:a16="http://schemas.microsoft.com/office/drawing/2014/main" id="{D383A27F-A0CB-471F-8C16-50430375E79B}"/>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E12CE92D-FF77-4C9B-92CC-D76CD9118DBB}"/>
              </a:ext>
            </a:extLst>
          </p:cNvPr>
          <p:cNvSpPr>
            <a:spLocks noGrp="1"/>
          </p:cNvSpPr>
          <p:nvPr>
            <p:ph type="sldNum" sz="quarter" idx="12"/>
          </p:nvPr>
        </p:nvSpPr>
        <p:spPr/>
        <p:txBody>
          <a:bodyPr/>
          <a:lstStyle>
            <a:lvl1pPr>
              <a:defRPr/>
            </a:lvl1pPr>
          </a:lstStyle>
          <a:p>
            <a:pPr>
              <a:defRPr/>
            </a:pPr>
            <a:fld id="{7279A520-3E77-484D-9C5A-D6F2DA2BCFE8}" type="slidenum">
              <a:rPr lang="en-US" altLang="zh-CN"/>
              <a:pPr>
                <a:defRPr/>
              </a:pPr>
              <a:t>‹#›</a:t>
            </a:fld>
            <a:endParaRPr lang="en-US" altLang="zh-CN"/>
          </a:p>
        </p:txBody>
      </p:sp>
    </p:spTree>
    <p:extLst>
      <p:ext uri="{BB962C8B-B14F-4D97-AF65-F5344CB8AC3E}">
        <p14:creationId xmlns:p14="http://schemas.microsoft.com/office/powerpoint/2010/main" val="2958898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401DB2-346A-4DE6-AE34-294109798200}"/>
              </a:ext>
            </a:extLst>
          </p:cNvPr>
          <p:cNvSpPr>
            <a:spLocks noGrp="1"/>
          </p:cNvSpPr>
          <p:nvPr>
            <p:ph type="dt" sz="half" idx="10"/>
          </p:nvPr>
        </p:nvSpPr>
        <p:spPr/>
        <p:txBody>
          <a:bodyPr/>
          <a:lstStyle>
            <a:lvl1pPr>
              <a:defRPr/>
            </a:lvl1pPr>
          </a:lstStyle>
          <a:p>
            <a:pPr>
              <a:defRPr/>
            </a:pPr>
            <a:fld id="{F2779D0A-E5EE-46CD-8F80-837F94E2E014}" type="datetime11">
              <a:rPr lang="zh-CN" altLang="en-US"/>
              <a:pPr>
                <a:defRPr/>
              </a:pPr>
              <a:t>18:39:05</a:t>
            </a:fld>
            <a:endParaRPr lang="en-US"/>
          </a:p>
        </p:txBody>
      </p:sp>
      <p:sp>
        <p:nvSpPr>
          <p:cNvPr id="5" name="页脚占位符 4">
            <a:extLst>
              <a:ext uri="{FF2B5EF4-FFF2-40B4-BE49-F238E27FC236}">
                <a16:creationId xmlns:a16="http://schemas.microsoft.com/office/drawing/2014/main" id="{83118497-AD46-424F-ADC5-F2A4AEF0AAA8}"/>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D0FC4C9D-B0A4-4573-B072-0702101F90FB}"/>
              </a:ext>
            </a:extLst>
          </p:cNvPr>
          <p:cNvSpPr>
            <a:spLocks noGrp="1"/>
          </p:cNvSpPr>
          <p:nvPr>
            <p:ph type="sldNum" sz="quarter" idx="12"/>
          </p:nvPr>
        </p:nvSpPr>
        <p:spPr/>
        <p:txBody>
          <a:bodyPr/>
          <a:lstStyle>
            <a:lvl1pPr>
              <a:defRPr/>
            </a:lvl1pPr>
          </a:lstStyle>
          <a:p>
            <a:pPr>
              <a:defRPr/>
            </a:pPr>
            <a:fld id="{B0447474-BF3C-49A6-91A1-09BE58D09C0F}" type="slidenum">
              <a:rPr lang="en-US" altLang="zh-CN"/>
              <a:pPr>
                <a:defRPr/>
              </a:pPr>
              <a:t>‹#›</a:t>
            </a:fld>
            <a:endParaRPr lang="en-US" altLang="zh-CN"/>
          </a:p>
        </p:txBody>
      </p:sp>
    </p:spTree>
    <p:extLst>
      <p:ext uri="{BB962C8B-B14F-4D97-AF65-F5344CB8AC3E}">
        <p14:creationId xmlns:p14="http://schemas.microsoft.com/office/powerpoint/2010/main" val="718515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600200"/>
            <a:ext cx="4038600" cy="21891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48200" y="3941763"/>
            <a:ext cx="4038600" cy="21891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3">
            <a:extLst>
              <a:ext uri="{FF2B5EF4-FFF2-40B4-BE49-F238E27FC236}">
                <a16:creationId xmlns:a16="http://schemas.microsoft.com/office/drawing/2014/main" id="{A81425AC-2DA2-4723-95AB-208D63D8DC00}"/>
              </a:ext>
            </a:extLst>
          </p:cNvPr>
          <p:cNvSpPr>
            <a:spLocks noGrp="1"/>
          </p:cNvSpPr>
          <p:nvPr>
            <p:ph type="dt" sz="half" idx="10"/>
          </p:nvPr>
        </p:nvSpPr>
        <p:spPr/>
        <p:txBody>
          <a:bodyPr/>
          <a:lstStyle>
            <a:lvl1pPr>
              <a:defRPr/>
            </a:lvl1pPr>
          </a:lstStyle>
          <a:p>
            <a:pPr>
              <a:defRPr/>
            </a:pPr>
            <a:fld id="{DA02B6C6-DFDD-43D0-8136-F1613A5DE1A1}" type="datetime11">
              <a:rPr lang="zh-CN" altLang="en-US"/>
              <a:pPr>
                <a:defRPr/>
              </a:pPr>
              <a:t>18:39:05</a:t>
            </a:fld>
            <a:endParaRPr lang="en-US"/>
          </a:p>
        </p:txBody>
      </p:sp>
      <p:sp>
        <p:nvSpPr>
          <p:cNvPr id="7" name="页脚占位符 4">
            <a:extLst>
              <a:ext uri="{FF2B5EF4-FFF2-40B4-BE49-F238E27FC236}">
                <a16:creationId xmlns:a16="http://schemas.microsoft.com/office/drawing/2014/main" id="{79975406-3F1B-40BA-9A4E-8319E930BC9E}"/>
              </a:ext>
            </a:extLst>
          </p:cNvPr>
          <p:cNvSpPr>
            <a:spLocks noGrp="1"/>
          </p:cNvSpPr>
          <p:nvPr>
            <p:ph type="ftr" sz="quarter" idx="11"/>
          </p:nvPr>
        </p:nvSpPr>
        <p:spPr/>
        <p:txBody>
          <a:bodyPr/>
          <a:lstStyle>
            <a:lvl1pPr>
              <a:defRPr/>
            </a:lvl1pPr>
          </a:lstStyle>
          <a:p>
            <a:pPr>
              <a:defRPr/>
            </a:pPr>
            <a:endParaRPr lang="en-US"/>
          </a:p>
        </p:txBody>
      </p:sp>
      <p:sp>
        <p:nvSpPr>
          <p:cNvPr id="8" name="灯片编号占位符 5">
            <a:extLst>
              <a:ext uri="{FF2B5EF4-FFF2-40B4-BE49-F238E27FC236}">
                <a16:creationId xmlns:a16="http://schemas.microsoft.com/office/drawing/2014/main" id="{FB21864A-BD2E-4592-9F22-3ADEDE3DF1F8}"/>
              </a:ext>
            </a:extLst>
          </p:cNvPr>
          <p:cNvSpPr>
            <a:spLocks noGrp="1"/>
          </p:cNvSpPr>
          <p:nvPr>
            <p:ph type="sldNum" sz="quarter" idx="12"/>
          </p:nvPr>
        </p:nvSpPr>
        <p:spPr/>
        <p:txBody>
          <a:bodyPr/>
          <a:lstStyle>
            <a:lvl1pPr>
              <a:defRPr/>
            </a:lvl1pPr>
          </a:lstStyle>
          <a:p>
            <a:pPr>
              <a:defRPr/>
            </a:pPr>
            <a:fld id="{DCBAA1A3-C9EC-4C44-BEF0-03E501D597C0}" type="slidenum">
              <a:rPr lang="en-US" altLang="zh-CN"/>
              <a:pPr>
                <a:defRPr/>
              </a:pPr>
              <a:t>‹#›</a:t>
            </a:fld>
            <a:endParaRPr lang="en-US" altLang="zh-CN"/>
          </a:p>
        </p:txBody>
      </p:sp>
    </p:spTree>
    <p:extLst>
      <p:ext uri="{BB962C8B-B14F-4D97-AF65-F5344CB8AC3E}">
        <p14:creationId xmlns:p14="http://schemas.microsoft.com/office/powerpoint/2010/main" val="102520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77A762-FFC9-44E4-9915-A3DE5272A38F}"/>
              </a:ext>
            </a:extLst>
          </p:cNvPr>
          <p:cNvSpPr>
            <a:spLocks noGrp="1"/>
          </p:cNvSpPr>
          <p:nvPr>
            <p:ph type="dt" sz="half" idx="10"/>
          </p:nvPr>
        </p:nvSpPr>
        <p:spPr/>
        <p:txBody>
          <a:bodyPr/>
          <a:lstStyle>
            <a:lvl1pPr>
              <a:defRPr/>
            </a:lvl1pPr>
          </a:lstStyle>
          <a:p>
            <a:pPr>
              <a:defRPr/>
            </a:pPr>
            <a:fld id="{0E8875B0-F2F3-4C13-B3A6-C39A20299D4C}" type="datetime11">
              <a:rPr lang="zh-CN" altLang="en-US"/>
              <a:pPr>
                <a:defRPr/>
              </a:pPr>
              <a:t>18:39:05</a:t>
            </a:fld>
            <a:endParaRPr lang="en-US"/>
          </a:p>
        </p:txBody>
      </p:sp>
      <p:sp>
        <p:nvSpPr>
          <p:cNvPr id="5" name="页脚占位符 4">
            <a:extLst>
              <a:ext uri="{FF2B5EF4-FFF2-40B4-BE49-F238E27FC236}">
                <a16:creationId xmlns:a16="http://schemas.microsoft.com/office/drawing/2014/main" id="{189803FB-BEBA-467B-BCCD-3E0957F6EC2C}"/>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8C5D7B8B-B42D-4B48-9CBF-B2057967A844}"/>
              </a:ext>
            </a:extLst>
          </p:cNvPr>
          <p:cNvSpPr>
            <a:spLocks noGrp="1"/>
          </p:cNvSpPr>
          <p:nvPr>
            <p:ph type="sldNum" sz="quarter" idx="12"/>
          </p:nvPr>
        </p:nvSpPr>
        <p:spPr/>
        <p:txBody>
          <a:bodyPr/>
          <a:lstStyle>
            <a:lvl1pPr>
              <a:defRPr/>
            </a:lvl1pPr>
          </a:lstStyle>
          <a:p>
            <a:pPr>
              <a:defRPr/>
            </a:pPr>
            <a:fld id="{F3138587-C525-4776-8670-54042892B4FB}" type="slidenum">
              <a:rPr lang="en-US" altLang="zh-CN"/>
              <a:pPr>
                <a:defRPr/>
              </a:pPr>
              <a:t>‹#›</a:t>
            </a:fld>
            <a:endParaRPr lang="en-US" altLang="zh-CN"/>
          </a:p>
        </p:txBody>
      </p:sp>
    </p:spTree>
    <p:extLst>
      <p:ext uri="{BB962C8B-B14F-4D97-AF65-F5344CB8AC3E}">
        <p14:creationId xmlns:p14="http://schemas.microsoft.com/office/powerpoint/2010/main" val="218569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4ABEAAE-7E76-46F8-8BC2-23A7430C5055}"/>
              </a:ext>
            </a:extLst>
          </p:cNvPr>
          <p:cNvSpPr>
            <a:spLocks noGrp="1"/>
          </p:cNvSpPr>
          <p:nvPr>
            <p:ph type="dt" sz="half" idx="10"/>
          </p:nvPr>
        </p:nvSpPr>
        <p:spPr/>
        <p:txBody>
          <a:bodyPr/>
          <a:lstStyle>
            <a:lvl1pPr>
              <a:defRPr/>
            </a:lvl1pPr>
          </a:lstStyle>
          <a:p>
            <a:pPr>
              <a:defRPr/>
            </a:pPr>
            <a:fld id="{D1CBC9DC-7327-46D5-97C8-43E70FB5C0BD}" type="datetime11">
              <a:rPr lang="zh-CN" altLang="en-US"/>
              <a:pPr>
                <a:defRPr/>
              </a:pPr>
              <a:t>18:39:05</a:t>
            </a:fld>
            <a:endParaRPr lang="en-US"/>
          </a:p>
        </p:txBody>
      </p:sp>
      <p:sp>
        <p:nvSpPr>
          <p:cNvPr id="5" name="页脚占位符 4">
            <a:extLst>
              <a:ext uri="{FF2B5EF4-FFF2-40B4-BE49-F238E27FC236}">
                <a16:creationId xmlns:a16="http://schemas.microsoft.com/office/drawing/2014/main" id="{8927DAC0-D3C5-4753-8E52-5C8666CA64C8}"/>
              </a:ext>
            </a:extLst>
          </p:cNvPr>
          <p:cNvSpPr>
            <a:spLocks noGrp="1"/>
          </p:cNvSpPr>
          <p:nvPr>
            <p:ph type="ftr" sz="quarter" idx="11"/>
          </p:nvPr>
        </p:nvSpPr>
        <p:spPr/>
        <p:txBody>
          <a:bodyPr/>
          <a:lstStyle>
            <a:lvl1pPr>
              <a:defRPr/>
            </a:lvl1pPr>
          </a:lstStyle>
          <a:p>
            <a:pPr>
              <a:defRPr/>
            </a:pPr>
            <a:endParaRPr lang="en-US"/>
          </a:p>
        </p:txBody>
      </p:sp>
      <p:sp>
        <p:nvSpPr>
          <p:cNvPr id="6" name="灯片编号占位符 5">
            <a:extLst>
              <a:ext uri="{FF2B5EF4-FFF2-40B4-BE49-F238E27FC236}">
                <a16:creationId xmlns:a16="http://schemas.microsoft.com/office/drawing/2014/main" id="{063A51B8-96DB-4F7B-BB39-9480594C3B84}"/>
              </a:ext>
            </a:extLst>
          </p:cNvPr>
          <p:cNvSpPr>
            <a:spLocks noGrp="1"/>
          </p:cNvSpPr>
          <p:nvPr>
            <p:ph type="sldNum" sz="quarter" idx="12"/>
          </p:nvPr>
        </p:nvSpPr>
        <p:spPr/>
        <p:txBody>
          <a:bodyPr/>
          <a:lstStyle>
            <a:lvl1pPr>
              <a:defRPr/>
            </a:lvl1pPr>
          </a:lstStyle>
          <a:p>
            <a:pPr>
              <a:defRPr/>
            </a:pPr>
            <a:fld id="{814AE1C0-07B7-45CD-9696-37E16A42D741}" type="slidenum">
              <a:rPr lang="en-US" altLang="zh-CN"/>
              <a:pPr>
                <a:defRPr/>
              </a:pPr>
              <a:t>‹#›</a:t>
            </a:fld>
            <a:endParaRPr lang="en-US" altLang="zh-CN"/>
          </a:p>
        </p:txBody>
      </p:sp>
    </p:spTree>
    <p:extLst>
      <p:ext uri="{BB962C8B-B14F-4D97-AF65-F5344CB8AC3E}">
        <p14:creationId xmlns:p14="http://schemas.microsoft.com/office/powerpoint/2010/main" val="1286421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a:extLst>
              <a:ext uri="{FF2B5EF4-FFF2-40B4-BE49-F238E27FC236}">
                <a16:creationId xmlns:a16="http://schemas.microsoft.com/office/drawing/2014/main" id="{85B443B1-2727-40AB-85D9-2B563C94FF04}"/>
              </a:ext>
            </a:extLst>
          </p:cNvPr>
          <p:cNvSpPr>
            <a:spLocks noGrp="1"/>
          </p:cNvSpPr>
          <p:nvPr>
            <p:ph type="dt" sz="half" idx="10"/>
          </p:nvPr>
        </p:nvSpPr>
        <p:spPr/>
        <p:txBody>
          <a:bodyPr/>
          <a:lstStyle>
            <a:lvl1pPr>
              <a:defRPr/>
            </a:lvl1pPr>
          </a:lstStyle>
          <a:p>
            <a:pPr>
              <a:defRPr/>
            </a:pPr>
            <a:fld id="{71D3A3A4-E160-4477-B00A-1A5E69753B20}" type="datetime11">
              <a:rPr lang="zh-CN" altLang="en-US"/>
              <a:pPr>
                <a:defRPr/>
              </a:pPr>
              <a:t>18:39:05</a:t>
            </a:fld>
            <a:endParaRPr lang="en-US"/>
          </a:p>
        </p:txBody>
      </p:sp>
      <p:sp>
        <p:nvSpPr>
          <p:cNvPr id="6" name="页脚占位符 4">
            <a:extLst>
              <a:ext uri="{FF2B5EF4-FFF2-40B4-BE49-F238E27FC236}">
                <a16:creationId xmlns:a16="http://schemas.microsoft.com/office/drawing/2014/main" id="{0161C761-BE5B-451B-8733-98CF1E5B973C}"/>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D2AF26AD-509B-49EE-9E07-F1AA560CA4CF}"/>
              </a:ext>
            </a:extLst>
          </p:cNvPr>
          <p:cNvSpPr>
            <a:spLocks noGrp="1"/>
          </p:cNvSpPr>
          <p:nvPr>
            <p:ph type="sldNum" sz="quarter" idx="12"/>
          </p:nvPr>
        </p:nvSpPr>
        <p:spPr/>
        <p:txBody>
          <a:bodyPr/>
          <a:lstStyle>
            <a:lvl1pPr>
              <a:defRPr/>
            </a:lvl1pPr>
          </a:lstStyle>
          <a:p>
            <a:pPr>
              <a:defRPr/>
            </a:pPr>
            <a:fld id="{EE181BBB-C208-450E-89E4-EF1C9157E56D}" type="slidenum">
              <a:rPr lang="en-US" altLang="zh-CN"/>
              <a:pPr>
                <a:defRPr/>
              </a:pPr>
              <a:t>‹#›</a:t>
            </a:fld>
            <a:endParaRPr lang="en-US" altLang="zh-CN"/>
          </a:p>
        </p:txBody>
      </p:sp>
    </p:spTree>
    <p:extLst>
      <p:ext uri="{BB962C8B-B14F-4D97-AF65-F5344CB8AC3E}">
        <p14:creationId xmlns:p14="http://schemas.microsoft.com/office/powerpoint/2010/main" val="1392497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0066EFE6-AC82-4785-A3B9-1D37F18EAF59}"/>
              </a:ext>
            </a:extLst>
          </p:cNvPr>
          <p:cNvSpPr>
            <a:spLocks noGrp="1"/>
          </p:cNvSpPr>
          <p:nvPr>
            <p:ph type="dt" sz="half" idx="10"/>
          </p:nvPr>
        </p:nvSpPr>
        <p:spPr/>
        <p:txBody>
          <a:bodyPr/>
          <a:lstStyle>
            <a:lvl1pPr>
              <a:defRPr/>
            </a:lvl1pPr>
          </a:lstStyle>
          <a:p>
            <a:pPr>
              <a:defRPr/>
            </a:pPr>
            <a:fld id="{DE2A2F49-4806-46C3-94D9-196F57E72F09}" type="datetime11">
              <a:rPr lang="zh-CN" altLang="en-US"/>
              <a:pPr>
                <a:defRPr/>
              </a:pPr>
              <a:t>18:39:05</a:t>
            </a:fld>
            <a:endParaRPr lang="en-US"/>
          </a:p>
        </p:txBody>
      </p:sp>
      <p:sp>
        <p:nvSpPr>
          <p:cNvPr id="8" name="页脚占位符 4">
            <a:extLst>
              <a:ext uri="{FF2B5EF4-FFF2-40B4-BE49-F238E27FC236}">
                <a16:creationId xmlns:a16="http://schemas.microsoft.com/office/drawing/2014/main" id="{BBE49BAA-EAB0-42C9-825C-45B649C742C9}"/>
              </a:ext>
            </a:extLst>
          </p:cNvPr>
          <p:cNvSpPr>
            <a:spLocks noGrp="1"/>
          </p:cNvSpPr>
          <p:nvPr>
            <p:ph type="ftr" sz="quarter" idx="11"/>
          </p:nvPr>
        </p:nvSpPr>
        <p:spPr/>
        <p:txBody>
          <a:bodyPr/>
          <a:lstStyle>
            <a:lvl1pPr>
              <a:defRPr/>
            </a:lvl1pPr>
          </a:lstStyle>
          <a:p>
            <a:pPr>
              <a:defRPr/>
            </a:pPr>
            <a:endParaRPr lang="en-US"/>
          </a:p>
        </p:txBody>
      </p:sp>
      <p:sp>
        <p:nvSpPr>
          <p:cNvPr id="9" name="灯片编号占位符 5">
            <a:extLst>
              <a:ext uri="{FF2B5EF4-FFF2-40B4-BE49-F238E27FC236}">
                <a16:creationId xmlns:a16="http://schemas.microsoft.com/office/drawing/2014/main" id="{5E58F2D3-3A0B-4B2E-826E-E865F706A4D0}"/>
              </a:ext>
            </a:extLst>
          </p:cNvPr>
          <p:cNvSpPr>
            <a:spLocks noGrp="1"/>
          </p:cNvSpPr>
          <p:nvPr>
            <p:ph type="sldNum" sz="quarter" idx="12"/>
          </p:nvPr>
        </p:nvSpPr>
        <p:spPr/>
        <p:txBody>
          <a:bodyPr/>
          <a:lstStyle>
            <a:lvl1pPr>
              <a:defRPr/>
            </a:lvl1pPr>
          </a:lstStyle>
          <a:p>
            <a:pPr>
              <a:defRPr/>
            </a:pPr>
            <a:fld id="{766CCD9A-688E-4AAC-BA09-F90C31BDD6B3}" type="slidenum">
              <a:rPr lang="en-US" altLang="zh-CN"/>
              <a:pPr>
                <a:defRPr/>
              </a:pPr>
              <a:t>‹#›</a:t>
            </a:fld>
            <a:endParaRPr lang="en-US" altLang="zh-CN"/>
          </a:p>
        </p:txBody>
      </p:sp>
    </p:spTree>
    <p:extLst>
      <p:ext uri="{BB962C8B-B14F-4D97-AF65-F5344CB8AC3E}">
        <p14:creationId xmlns:p14="http://schemas.microsoft.com/office/powerpoint/2010/main" val="12084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2168DEE2-A0DD-4BE7-A4A9-4917E18DFF8B}"/>
              </a:ext>
            </a:extLst>
          </p:cNvPr>
          <p:cNvSpPr>
            <a:spLocks noGrp="1"/>
          </p:cNvSpPr>
          <p:nvPr>
            <p:ph type="dt" sz="half" idx="10"/>
          </p:nvPr>
        </p:nvSpPr>
        <p:spPr/>
        <p:txBody>
          <a:bodyPr/>
          <a:lstStyle>
            <a:lvl1pPr>
              <a:defRPr/>
            </a:lvl1pPr>
          </a:lstStyle>
          <a:p>
            <a:pPr>
              <a:defRPr/>
            </a:pPr>
            <a:fld id="{4A35BAE5-1623-48C2-961B-2398082090DF}" type="datetime11">
              <a:rPr lang="zh-CN" altLang="en-US"/>
              <a:pPr>
                <a:defRPr/>
              </a:pPr>
              <a:t>18:39:05</a:t>
            </a:fld>
            <a:endParaRPr lang="en-US"/>
          </a:p>
        </p:txBody>
      </p:sp>
      <p:sp>
        <p:nvSpPr>
          <p:cNvPr id="4" name="页脚占位符 4">
            <a:extLst>
              <a:ext uri="{FF2B5EF4-FFF2-40B4-BE49-F238E27FC236}">
                <a16:creationId xmlns:a16="http://schemas.microsoft.com/office/drawing/2014/main" id="{DDCF757A-BE21-43B8-87B1-4D92C98FC436}"/>
              </a:ext>
            </a:extLst>
          </p:cNvPr>
          <p:cNvSpPr>
            <a:spLocks noGrp="1"/>
          </p:cNvSpPr>
          <p:nvPr>
            <p:ph type="ftr" sz="quarter" idx="11"/>
          </p:nvPr>
        </p:nvSpPr>
        <p:spPr/>
        <p:txBody>
          <a:bodyPr/>
          <a:lstStyle>
            <a:lvl1pPr>
              <a:defRPr/>
            </a:lvl1pPr>
          </a:lstStyle>
          <a:p>
            <a:pPr>
              <a:defRPr/>
            </a:pPr>
            <a:endParaRPr lang="en-US"/>
          </a:p>
        </p:txBody>
      </p:sp>
      <p:sp>
        <p:nvSpPr>
          <p:cNvPr id="5" name="灯片编号占位符 5">
            <a:extLst>
              <a:ext uri="{FF2B5EF4-FFF2-40B4-BE49-F238E27FC236}">
                <a16:creationId xmlns:a16="http://schemas.microsoft.com/office/drawing/2014/main" id="{AEFA362C-1092-4A2C-AEBD-8D6FF638519D}"/>
              </a:ext>
            </a:extLst>
          </p:cNvPr>
          <p:cNvSpPr>
            <a:spLocks noGrp="1"/>
          </p:cNvSpPr>
          <p:nvPr>
            <p:ph type="sldNum" sz="quarter" idx="12"/>
          </p:nvPr>
        </p:nvSpPr>
        <p:spPr/>
        <p:txBody>
          <a:bodyPr/>
          <a:lstStyle>
            <a:lvl1pPr>
              <a:defRPr/>
            </a:lvl1pPr>
          </a:lstStyle>
          <a:p>
            <a:pPr>
              <a:defRPr/>
            </a:pPr>
            <a:fld id="{443344AE-A0B8-40F1-96FE-2C2297E18728}" type="slidenum">
              <a:rPr lang="en-US" altLang="zh-CN"/>
              <a:pPr>
                <a:defRPr/>
              </a:pPr>
              <a:t>‹#›</a:t>
            </a:fld>
            <a:endParaRPr lang="en-US" altLang="zh-CN"/>
          </a:p>
        </p:txBody>
      </p:sp>
    </p:spTree>
    <p:extLst>
      <p:ext uri="{BB962C8B-B14F-4D97-AF65-F5344CB8AC3E}">
        <p14:creationId xmlns:p14="http://schemas.microsoft.com/office/powerpoint/2010/main" val="1439751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98719D8-0257-4474-9FD3-16FEF43D20D7}"/>
              </a:ext>
            </a:extLst>
          </p:cNvPr>
          <p:cNvSpPr>
            <a:spLocks noGrp="1"/>
          </p:cNvSpPr>
          <p:nvPr>
            <p:ph type="dt" sz="half" idx="10"/>
          </p:nvPr>
        </p:nvSpPr>
        <p:spPr/>
        <p:txBody>
          <a:bodyPr/>
          <a:lstStyle>
            <a:lvl1pPr>
              <a:defRPr/>
            </a:lvl1pPr>
          </a:lstStyle>
          <a:p>
            <a:pPr>
              <a:defRPr/>
            </a:pPr>
            <a:fld id="{899C97B2-D516-457D-8A89-787D613EBD96}" type="datetime11">
              <a:rPr lang="zh-CN" altLang="en-US"/>
              <a:pPr>
                <a:defRPr/>
              </a:pPr>
              <a:t>18:39:05</a:t>
            </a:fld>
            <a:endParaRPr lang="en-US"/>
          </a:p>
        </p:txBody>
      </p:sp>
      <p:sp>
        <p:nvSpPr>
          <p:cNvPr id="3" name="页脚占位符 4">
            <a:extLst>
              <a:ext uri="{FF2B5EF4-FFF2-40B4-BE49-F238E27FC236}">
                <a16:creationId xmlns:a16="http://schemas.microsoft.com/office/drawing/2014/main" id="{FAF3F6FA-919A-4505-B976-5A57F62D4948}"/>
              </a:ext>
            </a:extLst>
          </p:cNvPr>
          <p:cNvSpPr>
            <a:spLocks noGrp="1"/>
          </p:cNvSpPr>
          <p:nvPr>
            <p:ph type="ftr" sz="quarter" idx="11"/>
          </p:nvPr>
        </p:nvSpPr>
        <p:spPr/>
        <p:txBody>
          <a:bodyPr/>
          <a:lstStyle>
            <a:lvl1pPr>
              <a:defRPr/>
            </a:lvl1pPr>
          </a:lstStyle>
          <a:p>
            <a:pPr>
              <a:defRPr/>
            </a:pPr>
            <a:endParaRPr lang="en-US"/>
          </a:p>
        </p:txBody>
      </p:sp>
      <p:sp>
        <p:nvSpPr>
          <p:cNvPr id="4" name="灯片编号占位符 5">
            <a:extLst>
              <a:ext uri="{FF2B5EF4-FFF2-40B4-BE49-F238E27FC236}">
                <a16:creationId xmlns:a16="http://schemas.microsoft.com/office/drawing/2014/main" id="{DF2BBF21-CF87-4FE5-83CE-65462C31B6C2}"/>
              </a:ext>
            </a:extLst>
          </p:cNvPr>
          <p:cNvSpPr>
            <a:spLocks noGrp="1"/>
          </p:cNvSpPr>
          <p:nvPr>
            <p:ph type="sldNum" sz="quarter" idx="12"/>
          </p:nvPr>
        </p:nvSpPr>
        <p:spPr/>
        <p:txBody>
          <a:bodyPr/>
          <a:lstStyle>
            <a:lvl1pPr>
              <a:defRPr/>
            </a:lvl1pPr>
          </a:lstStyle>
          <a:p>
            <a:pPr>
              <a:defRPr/>
            </a:pPr>
            <a:fld id="{94C5E1AC-925D-45AA-9665-BB3A387FCA8B}" type="slidenum">
              <a:rPr lang="en-US" altLang="zh-CN"/>
              <a:pPr>
                <a:defRPr/>
              </a:pPr>
              <a:t>‹#›</a:t>
            </a:fld>
            <a:endParaRPr lang="en-US" altLang="zh-CN"/>
          </a:p>
        </p:txBody>
      </p:sp>
    </p:spTree>
    <p:extLst>
      <p:ext uri="{BB962C8B-B14F-4D97-AF65-F5344CB8AC3E}">
        <p14:creationId xmlns:p14="http://schemas.microsoft.com/office/powerpoint/2010/main" val="56585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FD73580-FE3D-4FD2-95E2-49750BD75A95}"/>
              </a:ext>
            </a:extLst>
          </p:cNvPr>
          <p:cNvSpPr>
            <a:spLocks noGrp="1"/>
          </p:cNvSpPr>
          <p:nvPr>
            <p:ph type="dt" sz="half" idx="10"/>
          </p:nvPr>
        </p:nvSpPr>
        <p:spPr/>
        <p:txBody>
          <a:bodyPr/>
          <a:lstStyle>
            <a:lvl1pPr>
              <a:defRPr/>
            </a:lvl1pPr>
          </a:lstStyle>
          <a:p>
            <a:pPr>
              <a:defRPr/>
            </a:pPr>
            <a:fld id="{8AC754A2-54E8-4F19-A96E-BDFE6A09A5F7}" type="datetime11">
              <a:rPr lang="zh-CN" altLang="en-US"/>
              <a:pPr>
                <a:defRPr/>
              </a:pPr>
              <a:t>18:39:05</a:t>
            </a:fld>
            <a:endParaRPr lang="en-US"/>
          </a:p>
        </p:txBody>
      </p:sp>
      <p:sp>
        <p:nvSpPr>
          <p:cNvPr id="6" name="页脚占位符 4">
            <a:extLst>
              <a:ext uri="{FF2B5EF4-FFF2-40B4-BE49-F238E27FC236}">
                <a16:creationId xmlns:a16="http://schemas.microsoft.com/office/drawing/2014/main" id="{2F71E1C1-3F91-40D8-AD7E-9F89F48A2558}"/>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62F4E739-D2B2-409E-8BAA-B97933A9EEBF}"/>
              </a:ext>
            </a:extLst>
          </p:cNvPr>
          <p:cNvSpPr>
            <a:spLocks noGrp="1"/>
          </p:cNvSpPr>
          <p:nvPr>
            <p:ph type="sldNum" sz="quarter" idx="12"/>
          </p:nvPr>
        </p:nvSpPr>
        <p:spPr/>
        <p:txBody>
          <a:bodyPr/>
          <a:lstStyle>
            <a:lvl1pPr>
              <a:defRPr/>
            </a:lvl1pPr>
          </a:lstStyle>
          <a:p>
            <a:pPr>
              <a:defRPr/>
            </a:pPr>
            <a:fld id="{360A3FEA-3908-44D2-8865-FA19AE5E9319}" type="slidenum">
              <a:rPr lang="en-US" altLang="zh-CN"/>
              <a:pPr>
                <a:defRPr/>
              </a:pPr>
              <a:t>‹#›</a:t>
            </a:fld>
            <a:endParaRPr lang="en-US" altLang="zh-CN"/>
          </a:p>
        </p:txBody>
      </p:sp>
    </p:spTree>
    <p:extLst>
      <p:ext uri="{BB962C8B-B14F-4D97-AF65-F5344CB8AC3E}">
        <p14:creationId xmlns:p14="http://schemas.microsoft.com/office/powerpoint/2010/main" val="632216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9AF2B493-BE33-4DBF-92BC-608B47AF7A6C}"/>
              </a:ext>
            </a:extLst>
          </p:cNvPr>
          <p:cNvSpPr>
            <a:spLocks noGrp="1"/>
          </p:cNvSpPr>
          <p:nvPr>
            <p:ph type="dt" sz="half" idx="10"/>
          </p:nvPr>
        </p:nvSpPr>
        <p:spPr/>
        <p:txBody>
          <a:bodyPr/>
          <a:lstStyle>
            <a:lvl1pPr>
              <a:defRPr/>
            </a:lvl1pPr>
          </a:lstStyle>
          <a:p>
            <a:pPr>
              <a:defRPr/>
            </a:pPr>
            <a:fld id="{286EDAAD-D6B6-4BC6-97F3-B3F84588A72B}" type="datetime11">
              <a:rPr lang="zh-CN" altLang="en-US"/>
              <a:pPr>
                <a:defRPr/>
              </a:pPr>
              <a:t>18:39:05</a:t>
            </a:fld>
            <a:endParaRPr lang="en-US"/>
          </a:p>
        </p:txBody>
      </p:sp>
      <p:sp>
        <p:nvSpPr>
          <p:cNvPr id="6" name="页脚占位符 4">
            <a:extLst>
              <a:ext uri="{FF2B5EF4-FFF2-40B4-BE49-F238E27FC236}">
                <a16:creationId xmlns:a16="http://schemas.microsoft.com/office/drawing/2014/main" id="{A02F3BB5-14F2-4D4E-9262-98466574212E}"/>
              </a:ext>
            </a:extLst>
          </p:cNvPr>
          <p:cNvSpPr>
            <a:spLocks noGrp="1"/>
          </p:cNvSpPr>
          <p:nvPr>
            <p:ph type="ftr" sz="quarter" idx="11"/>
          </p:nvPr>
        </p:nvSpPr>
        <p:spPr/>
        <p:txBody>
          <a:bodyPr/>
          <a:lstStyle>
            <a:lvl1pPr>
              <a:defRPr/>
            </a:lvl1pPr>
          </a:lstStyle>
          <a:p>
            <a:pPr>
              <a:defRPr/>
            </a:pPr>
            <a:endParaRPr lang="en-US"/>
          </a:p>
        </p:txBody>
      </p:sp>
      <p:sp>
        <p:nvSpPr>
          <p:cNvPr id="7" name="灯片编号占位符 5">
            <a:extLst>
              <a:ext uri="{FF2B5EF4-FFF2-40B4-BE49-F238E27FC236}">
                <a16:creationId xmlns:a16="http://schemas.microsoft.com/office/drawing/2014/main" id="{059325F2-5FE3-4F2D-9CE4-1F7952E4B623}"/>
              </a:ext>
            </a:extLst>
          </p:cNvPr>
          <p:cNvSpPr>
            <a:spLocks noGrp="1"/>
          </p:cNvSpPr>
          <p:nvPr>
            <p:ph type="sldNum" sz="quarter" idx="12"/>
          </p:nvPr>
        </p:nvSpPr>
        <p:spPr/>
        <p:txBody>
          <a:bodyPr/>
          <a:lstStyle>
            <a:lvl1pPr>
              <a:defRPr/>
            </a:lvl1pPr>
          </a:lstStyle>
          <a:p>
            <a:pPr>
              <a:defRPr/>
            </a:pPr>
            <a:fld id="{BDB91E04-E967-4742-B97D-5846143A88D7}" type="slidenum">
              <a:rPr lang="en-US" altLang="zh-CN"/>
              <a:pPr>
                <a:defRPr/>
              </a:pPr>
              <a:t>‹#›</a:t>
            </a:fld>
            <a:endParaRPr lang="en-US" altLang="zh-CN"/>
          </a:p>
        </p:txBody>
      </p:sp>
    </p:spTree>
    <p:extLst>
      <p:ext uri="{BB962C8B-B14F-4D97-AF65-F5344CB8AC3E}">
        <p14:creationId xmlns:p14="http://schemas.microsoft.com/office/powerpoint/2010/main" val="159698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1E6AFCC3-953C-4047-B60E-805680B4AF19}"/>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A443C7D-90F7-44F6-8415-E645DCFC403C}"/>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22FAA6-D745-4E21-803B-B4B01907BD6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53FE2231-4F8E-4353-AF77-D66D8BC39A5D}" type="datetime11">
              <a:rPr lang="zh-CN" altLang="en-US"/>
              <a:pPr>
                <a:defRPr/>
              </a:pPr>
              <a:t>18:39:05</a:t>
            </a:fld>
            <a:endParaRPr lang="en-US"/>
          </a:p>
        </p:txBody>
      </p:sp>
      <p:sp>
        <p:nvSpPr>
          <p:cNvPr id="5" name="页脚占位符 4">
            <a:extLst>
              <a:ext uri="{FF2B5EF4-FFF2-40B4-BE49-F238E27FC236}">
                <a16:creationId xmlns:a16="http://schemas.microsoft.com/office/drawing/2014/main" id="{A8049B04-88A2-4EC1-B89E-BB41999F263F}"/>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en-US"/>
          </a:p>
        </p:txBody>
      </p:sp>
      <p:sp>
        <p:nvSpPr>
          <p:cNvPr id="6" name="灯片编号占位符 5">
            <a:extLst>
              <a:ext uri="{FF2B5EF4-FFF2-40B4-BE49-F238E27FC236}">
                <a16:creationId xmlns:a16="http://schemas.microsoft.com/office/drawing/2014/main" id="{2334546E-C1EF-4BD5-8C02-8FD0605C6D96}"/>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B359477E-65EC-4CB2-B907-FCF5FFE2BE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hf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emf"/><Relationship Id="rId4" Type="http://schemas.openxmlformats.org/officeDocument/2006/relationships/oleObject" Target="../embeddings/oleObject1.bin"/><Relationship Id="rId9" Type="http://schemas.openxmlformats.org/officeDocument/2006/relationships/image" Target="../media/image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18" Type="http://schemas.openxmlformats.org/officeDocument/2006/relationships/image" Target="../media/image24.wmf"/><Relationship Id="rId3" Type="http://schemas.openxmlformats.org/officeDocument/2006/relationships/image" Target="../media/image9.wmf"/><Relationship Id="rId7" Type="http://schemas.openxmlformats.org/officeDocument/2006/relationships/image" Target="../media/image13.wmf"/><Relationship Id="rId12" Type="http://schemas.openxmlformats.org/officeDocument/2006/relationships/image" Target="../media/image18.wmf"/><Relationship Id="rId17" Type="http://schemas.openxmlformats.org/officeDocument/2006/relationships/image" Target="../media/image23.wmf"/><Relationship Id="rId2" Type="http://schemas.openxmlformats.org/officeDocument/2006/relationships/image" Target="../media/image8.wmf"/><Relationship Id="rId16" Type="http://schemas.openxmlformats.org/officeDocument/2006/relationships/image" Target="../media/image22.wmf"/><Relationship Id="rId1" Type="http://schemas.openxmlformats.org/officeDocument/2006/relationships/slideLayout" Target="../slideLayouts/slideLayout7.xml"/><Relationship Id="rId6" Type="http://schemas.openxmlformats.org/officeDocument/2006/relationships/image" Target="../media/image12.wmf"/><Relationship Id="rId11" Type="http://schemas.openxmlformats.org/officeDocument/2006/relationships/image" Target="../media/image17.wmf"/><Relationship Id="rId5" Type="http://schemas.openxmlformats.org/officeDocument/2006/relationships/image" Target="../media/image11.wmf"/><Relationship Id="rId15" Type="http://schemas.openxmlformats.org/officeDocument/2006/relationships/image" Target="../media/image2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 Id="rId14" Type="http://schemas.openxmlformats.org/officeDocument/2006/relationships/image" Target="../media/image20.wmf"/></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3.jpeg"/><Relationship Id="rId18" Type="http://schemas.openxmlformats.org/officeDocument/2006/relationships/image" Target="../media/image35.jpeg"/><Relationship Id="rId3" Type="http://schemas.openxmlformats.org/officeDocument/2006/relationships/notesSlide" Target="../notesSlides/notesSlide9.xml"/><Relationship Id="rId7" Type="http://schemas.openxmlformats.org/officeDocument/2006/relationships/image" Target="../media/image32.jpeg"/><Relationship Id="rId12" Type="http://schemas.openxmlformats.org/officeDocument/2006/relationships/hyperlink" Target="http://huaxue.hou1.com/rssfeed.asp?cid=161" TargetMode="External"/><Relationship Id="rId17" Type="http://schemas.openxmlformats.org/officeDocument/2006/relationships/hyperlink" Target="http://www.instrument.com.cn/bbs/shtml/20060825/530225/" TargetMode="External"/><Relationship Id="rId2" Type="http://schemas.openxmlformats.org/officeDocument/2006/relationships/slideLayout" Target="../slideLayouts/slideLayout7.xml"/><Relationship Id="rId16" Type="http://schemas.openxmlformats.org/officeDocument/2006/relationships/image" Target="../media/image34.jpeg"/><Relationship Id="rId20" Type="http://schemas.openxmlformats.org/officeDocument/2006/relationships/image" Target="../media/image37.png"/><Relationship Id="rId1" Type="http://schemas.openxmlformats.org/officeDocument/2006/relationships/vmlDrawing" Target="../drawings/vmlDrawing2.vml"/><Relationship Id="rId6" Type="http://schemas.openxmlformats.org/officeDocument/2006/relationships/hyperlink" Target="http://www.szoptics.com/News/Display.aspx?ArticleID=66085&amp;ClassNo=017&amp;ClassID=0&amp;CategoryID=100" TargetMode="External"/><Relationship Id="rId11" Type="http://schemas.openxmlformats.org/officeDocument/2006/relationships/image" Target="../media/image30.emf"/><Relationship Id="rId5" Type="http://schemas.openxmlformats.org/officeDocument/2006/relationships/image" Target="../media/image28.emf"/><Relationship Id="rId15" Type="http://schemas.openxmlformats.org/officeDocument/2006/relationships/image" Target="../media/image31.emf"/><Relationship Id="rId10" Type="http://schemas.openxmlformats.org/officeDocument/2006/relationships/oleObject" Target="../embeddings/oleObject6.bin"/><Relationship Id="rId19" Type="http://schemas.openxmlformats.org/officeDocument/2006/relationships/image" Target="../media/image36.png"/><Relationship Id="rId4" Type="http://schemas.openxmlformats.org/officeDocument/2006/relationships/oleObject" Target="../embeddings/oleObject4.bin"/><Relationship Id="rId9" Type="http://schemas.openxmlformats.org/officeDocument/2006/relationships/image" Target="../media/image29.emf"/><Relationship Id="rId1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8.bin"/><Relationship Id="rId7"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42.emf"/><Relationship Id="rId4" Type="http://schemas.openxmlformats.org/officeDocument/2006/relationships/image" Target="../media/image40.emf"/></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6.png"/><Relationship Id="rId5" Type="http://schemas.openxmlformats.org/officeDocument/2006/relationships/oleObject" Target="../embeddings/oleObject11.bin"/><Relationship Id="rId10"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1.png"/><Relationship Id="rId5" Type="http://schemas.openxmlformats.org/officeDocument/2006/relationships/oleObject" Target="../embeddings/oleObject16.bin"/><Relationship Id="rId10" Type="http://schemas.openxmlformats.org/officeDocument/2006/relationships/image" Target="../media/image83.png"/><Relationship Id="rId4" Type="http://schemas.openxmlformats.org/officeDocument/2006/relationships/image" Target="../media/image80.png"/><Relationship Id="rId9"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64.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94.emf"/><Relationship Id="rId4" Type="http://schemas.openxmlformats.org/officeDocument/2006/relationships/oleObject" Target="../embeddings/oleObject19.bin"/></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http://learn.bitsde.com/hep/youjihuaxue1/a/images/c_h0.gi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05.emf"/><Relationship Id="rId5" Type="http://schemas.openxmlformats.org/officeDocument/2006/relationships/oleObject" Target="../embeddings/oleObject20.bin"/><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4.xml"/><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2.bin"/><Relationship Id="rId11" Type="http://schemas.openxmlformats.org/officeDocument/2006/relationships/oleObject" Target="../embeddings/oleObject26.bin"/><Relationship Id="rId5" Type="http://schemas.openxmlformats.org/officeDocument/2006/relationships/image" Target="../media/image108.png"/><Relationship Id="rId10" Type="http://schemas.openxmlformats.org/officeDocument/2006/relationships/oleObject" Target="../embeddings/oleObject25.bin"/><Relationship Id="rId4" Type="http://schemas.openxmlformats.org/officeDocument/2006/relationships/oleObject" Target="../embeddings/oleObject21.bin"/><Relationship Id="rId9" Type="http://schemas.openxmlformats.org/officeDocument/2006/relationships/oleObject" Target="../embeddings/oleObject24.bin"/></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wmf"/><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16.xml"/><Relationship Id="rId7"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16.wmf"/><Relationship Id="rId4" Type="http://schemas.openxmlformats.org/officeDocument/2006/relationships/image" Target="../media/image117.png"/><Relationship Id="rId9"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9.emf"/><Relationship Id="rId5" Type="http://schemas.openxmlformats.org/officeDocument/2006/relationships/oleObject" Target="../embeddings/oleObject29.bin"/><Relationship Id="rId4" Type="http://schemas.openxmlformats.org/officeDocument/2006/relationships/image" Target="../media/image138.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41.emf"/><Relationship Id="rId5" Type="http://schemas.openxmlformats.org/officeDocument/2006/relationships/oleObject" Target="../embeddings/oleObject31.bin"/><Relationship Id="rId4" Type="http://schemas.openxmlformats.org/officeDocument/2006/relationships/image" Target="../media/image140.emf"/></Relationships>
</file>

<file path=ppt/slides/_rels/slide61.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8.emf"/><Relationship Id="rId5" Type="http://schemas.openxmlformats.org/officeDocument/2006/relationships/oleObject" Target="../embeddings/oleObject34.bin"/><Relationship Id="rId4" Type="http://schemas.openxmlformats.org/officeDocument/2006/relationships/image" Target="../media/image147.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49.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51.emf"/><Relationship Id="rId5" Type="http://schemas.openxmlformats.org/officeDocument/2006/relationships/oleObject" Target="../embeddings/oleObject37.bin"/><Relationship Id="rId4" Type="http://schemas.openxmlformats.org/officeDocument/2006/relationships/image" Target="../media/image150.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53.emf"/><Relationship Id="rId5" Type="http://schemas.openxmlformats.org/officeDocument/2006/relationships/oleObject" Target="../embeddings/oleObject39.bin"/><Relationship Id="rId4" Type="http://schemas.openxmlformats.org/officeDocument/2006/relationships/image" Target="../media/image152.emf"/></Relationships>
</file>

<file path=ppt/slides/_rels/slide67.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56.emf"/><Relationship Id="rId5" Type="http://schemas.openxmlformats.org/officeDocument/2006/relationships/oleObject" Target="../embeddings/oleObject40.bin"/><Relationship Id="rId4" Type="http://schemas.openxmlformats.org/officeDocument/2006/relationships/image" Target="../media/image157.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58.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7B55B61-6955-4D4C-9DB9-4B7E75A5835D}"/>
              </a:ext>
            </a:extLst>
          </p:cNvPr>
          <p:cNvSpPr>
            <a:spLocks noGrp="1" noChangeArrowheads="1"/>
          </p:cNvSpPr>
          <p:nvPr>
            <p:ph type="ctrTitle"/>
          </p:nvPr>
        </p:nvSpPr>
        <p:spPr>
          <a:xfrm>
            <a:off x="533400" y="620713"/>
            <a:ext cx="8077200" cy="2114550"/>
          </a:xfrm>
        </p:spPr>
        <p:txBody>
          <a:bodyPr/>
          <a:lstStyle/>
          <a:p>
            <a:pPr eaLnBrk="1" hangingPunct="1"/>
            <a:r>
              <a:rPr lang="zh-CN" altLang="en-US" sz="6600" b="1">
                <a:solidFill>
                  <a:srgbClr val="ED7D31"/>
                </a:solidFill>
                <a:latin typeface="黑体" panose="02010609060101010101" pitchFamily="49" charset="-122"/>
                <a:ea typeface="黑体" panose="02010609060101010101" pitchFamily="49" charset="-122"/>
              </a:rPr>
              <a:t>有 机 化 学</a:t>
            </a:r>
            <a:br>
              <a:rPr lang="zh-CN" altLang="en-US" sz="10000" b="1">
                <a:solidFill>
                  <a:srgbClr val="ED7D31"/>
                </a:solidFill>
                <a:ea typeface="黑体" panose="02010609060101010101" pitchFamily="49" charset="-122"/>
              </a:rPr>
            </a:br>
            <a:r>
              <a:rPr lang="en-US" altLang="zh-CN" sz="6300" b="1">
                <a:solidFill>
                  <a:srgbClr val="ED7D31"/>
                </a:solidFill>
                <a:latin typeface="Times New Roman" panose="02020603050405020304" pitchFamily="18" charset="0"/>
              </a:rPr>
              <a:t>Organic Chemistry</a:t>
            </a:r>
          </a:p>
        </p:txBody>
      </p:sp>
      <p:sp>
        <p:nvSpPr>
          <p:cNvPr id="3075" name="文本框 3">
            <a:extLst>
              <a:ext uri="{FF2B5EF4-FFF2-40B4-BE49-F238E27FC236}">
                <a16:creationId xmlns:a16="http://schemas.microsoft.com/office/drawing/2014/main" id="{4B00FCB1-0ED3-4541-90C0-F08692572A2C}"/>
              </a:ext>
            </a:extLst>
          </p:cNvPr>
          <p:cNvSpPr txBox="1">
            <a:spLocks noChangeArrowheads="1"/>
          </p:cNvSpPr>
          <p:nvPr/>
        </p:nvSpPr>
        <p:spPr bwMode="auto">
          <a:xfrm>
            <a:off x="2805113" y="5046663"/>
            <a:ext cx="35337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r" eaLnBrk="1" hangingPunct="1"/>
            <a:r>
              <a:rPr lang="zh-CN" altLang="en-US" sz="3200">
                <a:latin typeface="黑体" panose="02010609060101010101" pitchFamily="49" charset="-122"/>
                <a:ea typeface="黑体" panose="02010609060101010101" pitchFamily="49" charset="-122"/>
              </a:rPr>
              <a:t>主讲教师：杜鹏理</a:t>
            </a:r>
            <a:endParaRPr lang="en-US" altLang="zh-CN" sz="3200">
              <a:latin typeface="黑体" panose="02010609060101010101" pitchFamily="49" charset="-122"/>
              <a:ea typeface="黑体" panose="02010609060101010101" pitchFamily="49" charset="-122"/>
            </a:endParaRPr>
          </a:p>
          <a:p>
            <a:pPr algn="r" eaLnBrk="1" hangingPunct="1"/>
            <a:r>
              <a:rPr lang="zh-CN" altLang="en-US" sz="3200">
                <a:latin typeface="黑体" panose="02010609060101010101" pitchFamily="49" charset="-122"/>
                <a:ea typeface="黑体" panose="02010609060101010101" pitchFamily="49" charset="-122"/>
              </a:rPr>
              <a:t>青海大学化工学院</a:t>
            </a:r>
          </a:p>
        </p:txBody>
      </p:sp>
      <p:pic>
        <p:nvPicPr>
          <p:cNvPr id="3076" name="Picture 5" descr="ax4">
            <a:extLst>
              <a:ext uri="{FF2B5EF4-FFF2-40B4-BE49-F238E27FC236}">
                <a16:creationId xmlns:a16="http://schemas.microsoft.com/office/drawing/2014/main" id="{5F44D701-4497-40CD-9A7A-1791A11F98EE}"/>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743325" y="3171825"/>
            <a:ext cx="16573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7659116C-48FD-4839-B137-93D6A05326B6}"/>
              </a:ext>
            </a:extLst>
          </p:cNvPr>
          <p:cNvSpPr>
            <a:spLocks noGrp="1"/>
          </p:cNvSpPr>
          <p:nvPr>
            <p:ph type="dt" sz="quarter" idx="10"/>
          </p:nvPr>
        </p:nvSpPr>
        <p:spPr/>
        <p:txBody>
          <a:bodyPr/>
          <a:lstStyle/>
          <a:p>
            <a:pPr>
              <a:defRPr/>
            </a:pPr>
            <a:fld id="{3EF44CF8-BA9F-455D-8E56-1CE755A4D765}"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F1DA2AD9-865B-45B6-865D-1CCD8F66DFF5}"/>
              </a:ext>
            </a:extLst>
          </p:cNvPr>
          <p:cNvSpPr>
            <a:spLocks noGrp="1"/>
          </p:cNvSpPr>
          <p:nvPr>
            <p:ph type="sldNum" sz="quarter" idx="12"/>
          </p:nvPr>
        </p:nvSpPr>
        <p:spPr/>
        <p:txBody>
          <a:bodyPr/>
          <a:lstStyle/>
          <a:p>
            <a:pPr>
              <a:defRPr/>
            </a:pPr>
            <a:fld id="{AD55823D-97AA-45A2-B827-A0162D540F33}" type="slidenum">
              <a:rPr lang="en-US" altLang="zh-CN"/>
              <a:pPr>
                <a:defRPr/>
              </a:pPr>
              <a:t>1</a:t>
            </a:fld>
            <a:endParaRPr lang="en-US" altLang="zh-CN"/>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40DA3FB2-F54D-4E0B-951B-A8487E98F764}"/>
              </a:ext>
            </a:extLst>
          </p:cNvPr>
          <p:cNvSpPr>
            <a:spLocks noGrp="1" noChangeArrowheads="1"/>
          </p:cNvSpPr>
          <p:nvPr>
            <p:ph type="body" idx="1"/>
          </p:nvPr>
        </p:nvSpPr>
        <p:spPr>
          <a:xfrm>
            <a:off x="971550" y="1268413"/>
            <a:ext cx="7467600" cy="4716462"/>
          </a:xfrm>
        </p:spPr>
        <p:txBody>
          <a:bodyPr/>
          <a:lstStyle/>
          <a:p>
            <a:pPr eaLnBrk="1" hangingPunct="1">
              <a:lnSpc>
                <a:spcPct val="120000"/>
              </a:lnSpc>
              <a:buFontTx/>
              <a:buNone/>
            </a:pPr>
            <a:r>
              <a:rPr lang="en-US" altLang="zh-CN" sz="2400" b="1">
                <a:solidFill>
                  <a:srgbClr val="CC0099"/>
                </a:solidFill>
                <a:latin typeface="Times New Roman" panose="02020603050405020304" pitchFamily="18" charset="0"/>
                <a:ea typeface="宋体" panose="02010600030101010101" pitchFamily="2" charset="-122"/>
              </a:rPr>
              <a:t>  </a:t>
            </a:r>
            <a:r>
              <a:rPr lang="zh-CN" altLang="en-US" sz="2400" b="1">
                <a:solidFill>
                  <a:srgbClr val="CC0099"/>
                </a:solidFill>
                <a:latin typeface="Times New Roman" panose="02020603050405020304" pitchFamily="18" charset="0"/>
                <a:ea typeface="宋体" panose="02010600030101010101" pitchFamily="2" charset="-122"/>
              </a:rPr>
              <a:t>为什么如此众多</a:t>
            </a:r>
            <a:r>
              <a:rPr lang="zh-CN" altLang="en-US" sz="2400">
                <a:latin typeface="Times New Roman" panose="02020603050405020304" pitchFamily="18" charset="0"/>
                <a:ea typeface="宋体" panose="02010600030101010101" pitchFamily="2" charset="-122"/>
              </a:rPr>
              <a:t>？</a:t>
            </a:r>
          </a:p>
          <a:p>
            <a:pPr eaLnBrk="1" hangingPunct="1">
              <a:lnSpc>
                <a:spcPct val="120000"/>
              </a:lnSpc>
              <a:buFontTx/>
              <a:buNone/>
            </a:pPr>
            <a:r>
              <a:rPr lang="zh-CN" altLang="en-US" sz="2400">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-C-C-</a:t>
            </a:r>
            <a:r>
              <a:rPr lang="zh-CN" altLang="en-US" sz="2400" b="1">
                <a:latin typeface="Times New Roman" panose="02020603050405020304" pitchFamily="18" charset="0"/>
                <a:ea typeface="宋体" panose="02010600030101010101" pitchFamily="2" charset="-122"/>
              </a:rPr>
              <a:t>共价连接</a:t>
            </a:r>
            <a:r>
              <a:rPr lang="zh-CN" altLang="en-US" sz="2400" b="1">
                <a:latin typeface="Times New Roman" panose="02020603050405020304" pitchFamily="18" charset="0"/>
                <a:ea typeface="宋体" panose="02010600030101010101" pitchFamily="2" charset="-122"/>
                <a:sym typeface="Wingdings" panose="05000000000000000000" pitchFamily="2" charset="2"/>
              </a:rPr>
              <a:t>链、分支、环、双、叁键</a:t>
            </a:r>
            <a:r>
              <a:rPr lang="en-US" altLang="zh-CN" sz="2400" b="1">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每种不同的排列就是一种化合物（异构）。</a:t>
            </a:r>
          </a:p>
          <a:p>
            <a:pPr eaLnBrk="1" hangingPunct="1">
              <a:lnSpc>
                <a:spcPct val="120000"/>
              </a:lnSpc>
              <a:buFontTx/>
              <a:buNone/>
            </a:pPr>
            <a:r>
              <a:rPr lang="en-US" altLang="zh-CN" sz="2400" b="1">
                <a:solidFill>
                  <a:srgbClr val="CC0099"/>
                </a:solidFill>
                <a:latin typeface="Times New Roman" panose="02020603050405020304" pitchFamily="18" charset="0"/>
                <a:ea typeface="宋体" panose="02010600030101010101" pitchFamily="2" charset="-122"/>
                <a:sym typeface="Wingdings" panose="05000000000000000000" pitchFamily="2" charset="2"/>
              </a:rPr>
              <a:t>2.</a:t>
            </a:r>
            <a:r>
              <a:rPr lang="zh-CN" altLang="en-US" sz="2400" b="1">
                <a:solidFill>
                  <a:srgbClr val="CC0099"/>
                </a:solidFill>
                <a:latin typeface="Times New Roman" panose="02020603050405020304" pitchFamily="18" charset="0"/>
                <a:ea typeface="宋体" panose="02010600030101010101" pitchFamily="2" charset="-122"/>
                <a:sym typeface="Wingdings" panose="05000000000000000000" pitchFamily="2" charset="2"/>
              </a:rPr>
              <a:t>有机物有广泛、巨大的用途：</a:t>
            </a:r>
          </a:p>
          <a:p>
            <a:pPr eaLnBrk="1" hangingPunct="1">
              <a:lnSpc>
                <a:spcPct val="120000"/>
              </a:lnSpc>
              <a:buFontTx/>
              <a:buNone/>
            </a:pPr>
            <a:r>
              <a:rPr lang="zh-CN" altLang="en-US" sz="2400">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药物，香料，燃料，杀虫剂，杀菌剂，</a:t>
            </a:r>
          </a:p>
          <a:p>
            <a:pPr eaLnBrk="1" hangingPunct="1">
              <a:lnSpc>
                <a:spcPct val="120000"/>
              </a:lnSpc>
              <a:buFontTx/>
              <a:buNone/>
            </a:pPr>
            <a:r>
              <a:rPr lang="zh-CN" altLang="en-US" sz="2400" b="1">
                <a:latin typeface="Times New Roman" panose="02020603050405020304" pitchFamily="18" charset="0"/>
                <a:ea typeface="宋体" panose="02010600030101010101" pitchFamily="2" charset="-122"/>
                <a:sym typeface="Wingdings" panose="05000000000000000000" pitchFamily="2" charset="2"/>
              </a:rPr>
              <a:t>       洗涤剂</a:t>
            </a:r>
            <a:r>
              <a:rPr lang="en-US" altLang="zh-CN" sz="2400" b="1">
                <a:latin typeface="Times New Roman" panose="02020603050405020304" pitchFamily="18" charset="0"/>
                <a:ea typeface="宋体" panose="02010600030101010101" pitchFamily="2" charset="-122"/>
                <a:sym typeface="Wingdings" panose="05000000000000000000" pitchFamily="2" charset="2"/>
              </a:rPr>
              <a:t>……</a:t>
            </a:r>
          </a:p>
          <a:p>
            <a:pPr eaLnBrk="1" hangingPunct="1">
              <a:lnSpc>
                <a:spcPct val="120000"/>
              </a:lnSpc>
              <a:buFontTx/>
              <a:buNone/>
            </a:pPr>
            <a:r>
              <a:rPr lang="en-US" altLang="zh-CN" sz="2400" b="1">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合成，塑料，橡胶，纤维，粘合剂，料</a:t>
            </a:r>
            <a:r>
              <a:rPr lang="en-US" altLang="zh-CN" sz="2400" b="1">
                <a:latin typeface="Times New Roman" panose="02020603050405020304" pitchFamily="18" charset="0"/>
                <a:ea typeface="宋体" panose="02010600030101010101" pitchFamily="2" charset="-122"/>
                <a:sym typeface="Wingdings" panose="05000000000000000000" pitchFamily="2" charset="2"/>
              </a:rPr>
              <a:t>…</a:t>
            </a:r>
          </a:p>
          <a:p>
            <a:pPr eaLnBrk="1" hangingPunct="1">
              <a:lnSpc>
                <a:spcPct val="120000"/>
              </a:lnSpc>
              <a:buFontTx/>
              <a:buNone/>
            </a:pPr>
            <a:r>
              <a:rPr lang="en-US" altLang="zh-CN" sz="2400" b="1">
                <a:latin typeface="Times New Roman" panose="02020603050405020304" pitchFamily="18" charset="0"/>
                <a:ea typeface="宋体" panose="02010600030101010101" pitchFamily="2" charset="-122"/>
                <a:sym typeface="Wingdings" panose="05000000000000000000" pitchFamily="2" charset="2"/>
              </a:rPr>
              <a:t>        </a:t>
            </a:r>
            <a:r>
              <a:rPr lang="zh-CN" altLang="en-US" sz="2400" b="1">
                <a:latin typeface="Times New Roman" panose="02020603050405020304" pitchFamily="18" charset="0"/>
                <a:ea typeface="宋体" panose="02010600030101010101" pitchFamily="2" charset="-122"/>
                <a:sym typeface="Wingdings" panose="05000000000000000000" pitchFamily="2" charset="2"/>
              </a:rPr>
              <a:t>有机化学</a:t>
            </a:r>
            <a:r>
              <a:rPr lang="en-US" altLang="zh-CN" sz="2400" b="1">
                <a:latin typeface="Times New Roman" panose="02020603050405020304" pitchFamily="18" charset="0"/>
                <a:ea typeface="宋体" panose="02010600030101010101" pitchFamily="2" charset="-122"/>
                <a:sym typeface="Wingdings" panose="05000000000000000000" pitchFamily="2" charset="2"/>
              </a:rPr>
              <a:t>——</a:t>
            </a:r>
            <a:r>
              <a:rPr lang="zh-CN" altLang="en-US" sz="2400" b="1">
                <a:latin typeface="Times New Roman" panose="02020603050405020304" pitchFamily="18" charset="0"/>
                <a:ea typeface="宋体" panose="02010600030101010101" pitchFamily="2" charset="-122"/>
                <a:sym typeface="Wingdings" panose="05000000000000000000" pitchFamily="2" charset="2"/>
              </a:rPr>
              <a:t>生物学和医学的基础。</a:t>
            </a:r>
            <a:endParaRPr lang="zh-CN" altLang="en-US" sz="2400" b="1">
              <a:latin typeface="Times New Roman" panose="02020603050405020304" pitchFamily="18" charset="0"/>
              <a:ea typeface="宋体" panose="02010600030101010101" pitchFamily="2" charset="-122"/>
            </a:endParaRPr>
          </a:p>
        </p:txBody>
      </p:sp>
      <p:sp>
        <p:nvSpPr>
          <p:cNvPr id="2" name="日期占位符 1">
            <a:extLst>
              <a:ext uri="{FF2B5EF4-FFF2-40B4-BE49-F238E27FC236}">
                <a16:creationId xmlns:a16="http://schemas.microsoft.com/office/drawing/2014/main" id="{BF7F56B1-1F63-4B20-9461-5AAC7522BA85}"/>
              </a:ext>
            </a:extLst>
          </p:cNvPr>
          <p:cNvSpPr>
            <a:spLocks noGrp="1"/>
          </p:cNvSpPr>
          <p:nvPr>
            <p:ph type="dt" sz="quarter" idx="10"/>
          </p:nvPr>
        </p:nvSpPr>
        <p:spPr/>
        <p:txBody>
          <a:bodyPr/>
          <a:lstStyle/>
          <a:p>
            <a:pPr>
              <a:defRPr/>
            </a:pPr>
            <a:fld id="{5D38E766-BC31-49AD-87F0-B274C5A64B2A}"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C304DA1D-7DB1-4817-A73D-19E6F8FB3A94}"/>
              </a:ext>
            </a:extLst>
          </p:cNvPr>
          <p:cNvSpPr>
            <a:spLocks noGrp="1"/>
          </p:cNvSpPr>
          <p:nvPr>
            <p:ph type="sldNum" sz="quarter" idx="12"/>
          </p:nvPr>
        </p:nvSpPr>
        <p:spPr/>
        <p:txBody>
          <a:bodyPr/>
          <a:lstStyle/>
          <a:p>
            <a:pPr>
              <a:defRPr/>
            </a:pPr>
            <a:fld id="{E76EDD98-2805-4714-B95A-01DB55AC1B72}" type="slidenum">
              <a:rPr lang="en-US" altLang="zh-CN" smtClean="0"/>
              <a:pPr>
                <a:defRPr/>
              </a:pPr>
              <a:t>10</a:t>
            </a:fld>
            <a:endParaRPr lang="en-US" altLang="zh-CN"/>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F5879E7C-ECC5-430C-9FEB-AE99D2150F7D}"/>
              </a:ext>
            </a:extLst>
          </p:cNvPr>
          <p:cNvSpPr>
            <a:spLocks noGrp="1" noChangeArrowheads="1"/>
          </p:cNvSpPr>
          <p:nvPr>
            <p:ph type="body" idx="1"/>
          </p:nvPr>
        </p:nvSpPr>
        <p:spPr>
          <a:xfrm>
            <a:off x="250825" y="260350"/>
            <a:ext cx="8642350" cy="6372225"/>
          </a:xfrm>
        </p:spPr>
        <p:txBody>
          <a:bodyPr rtlCol="0">
            <a:normAutofit lnSpcReduction="10000"/>
          </a:bodyPr>
          <a:lstStyle/>
          <a:p>
            <a:pPr eaLnBrk="1" hangingPunct="1">
              <a:lnSpc>
                <a:spcPct val="120000"/>
              </a:lnSpc>
              <a:buFontTx/>
              <a:buNone/>
              <a:defRPr/>
            </a:pPr>
            <a:r>
              <a:rPr lang="en-US" altLang="zh-CN" sz="2400" b="1">
                <a:solidFill>
                  <a:srgbClr val="CC0099"/>
                </a:solidFill>
                <a:latin typeface="Times New Roman" panose="02020603050405020304" pitchFamily="18" charset="0"/>
                <a:ea typeface="宋体" panose="02010600030101010101" pitchFamily="2" charset="-122"/>
              </a:rPr>
              <a:t>3.</a:t>
            </a:r>
            <a:r>
              <a:rPr lang="zh-CN" altLang="en-US" sz="2400" b="1">
                <a:solidFill>
                  <a:srgbClr val="CC0099"/>
                </a:solidFill>
                <a:latin typeface="Times New Roman" panose="02020603050405020304" pitchFamily="18" charset="0"/>
                <a:ea typeface="宋体" panose="02010600030101010101" pitchFamily="2" charset="-122"/>
              </a:rPr>
              <a:t>有机物与无机物性质上的差异：</a:t>
            </a:r>
          </a:p>
          <a:p>
            <a:pPr eaLnBrk="1" hangingPunct="1">
              <a:lnSpc>
                <a:spcPct val="120000"/>
              </a:lnSpc>
              <a:buFontTx/>
              <a:buNone/>
              <a:defRPr/>
            </a:pPr>
            <a:r>
              <a:rPr lang="zh-CN" altLang="en-US" sz="2400">
                <a:latin typeface="Times New Roman" panose="02020603050405020304" pitchFamily="18" charset="0"/>
                <a:ea typeface="宋体" panose="02010600030101010101" pitchFamily="2" charset="-122"/>
              </a:rPr>
              <a:t>             </a:t>
            </a:r>
            <a:r>
              <a:rPr lang="zh-CN" altLang="en-US" sz="2400" b="1">
                <a:solidFill>
                  <a:srgbClr val="6600CC"/>
                </a:solidFill>
                <a:latin typeface="Times New Roman" panose="02020603050405020304" pitchFamily="18" charset="0"/>
                <a:ea typeface="宋体" panose="02010600030101010101" pitchFamily="2" charset="-122"/>
              </a:rPr>
              <a:t>有机物                                    无机物</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①</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易燃                                              不燃 </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②</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易挥发，                                       大多数难熔化的固体</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常温下多为气体，液体                </a:t>
            </a:r>
            <a:r>
              <a:rPr lang="en-US" altLang="zh-CN" sz="2400" b="1">
                <a:latin typeface="Times New Roman" panose="02020603050405020304" pitchFamily="18" charset="0"/>
                <a:ea typeface="宋体" panose="02010600030101010101" pitchFamily="2" charset="-122"/>
              </a:rPr>
              <a:t>m.p.&gt;600 ℃ </a:t>
            </a:r>
          </a:p>
          <a:p>
            <a:pPr eaLnBrk="1" hangingPunct="1">
              <a:lnSpc>
                <a:spcPct val="120000"/>
              </a:lnSpc>
              <a:buFontTx/>
              <a:buNone/>
              <a:defRPr/>
            </a:pP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或低熔点固体（</a:t>
            </a:r>
            <a:r>
              <a:rPr lang="en-US" altLang="zh-CN" sz="2400" b="1">
                <a:latin typeface="Times New Roman" panose="02020603050405020304" pitchFamily="18" charset="0"/>
                <a:ea typeface="宋体" panose="02010600030101010101" pitchFamily="2" charset="-122"/>
              </a:rPr>
              <a:t>m.p.&lt;400℃ </a:t>
            </a:r>
            <a:r>
              <a:rPr lang="zh-CN" altLang="en-US" sz="2400" b="1">
                <a:latin typeface="Times New Roman" panose="02020603050405020304" pitchFamily="18" charset="0"/>
                <a:ea typeface="宋体" panose="02010600030101010101" pitchFamily="2" charset="-122"/>
              </a:rPr>
              <a:t>）  </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③</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大多不溶于水，                            较易溶于水</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溶于有机溶剂    </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④</a:t>
            </a:r>
            <a:r>
              <a:rPr lang="en-US" altLang="zh-CN" sz="2400" b="1">
                <a:latin typeface="Times New Roman" panose="02020603050405020304" pitchFamily="18" charset="0"/>
                <a:ea typeface="宋体" panose="02010600030101010101" pitchFamily="2" charset="-122"/>
              </a:rPr>
              <a:t>. </a:t>
            </a:r>
            <a:r>
              <a:rPr lang="zh-CN" altLang="en-US" sz="2400" b="1">
                <a:latin typeface="Times New Roman" panose="02020603050405020304" pitchFamily="18" charset="0"/>
                <a:ea typeface="宋体" panose="02010600030101010101" pitchFamily="2" charset="-122"/>
              </a:rPr>
              <a:t>反应较慢，                                     瞬间完成，产物单一</a:t>
            </a:r>
          </a:p>
          <a:p>
            <a:pPr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副反应多，产率较低                     产率</a:t>
            </a:r>
            <a:r>
              <a:rPr lang="en-US" altLang="zh-CN" sz="2400" b="1">
                <a:latin typeface="Times New Roman" panose="02020603050405020304" pitchFamily="18" charset="0"/>
                <a:ea typeface="宋体" panose="02010600030101010101" pitchFamily="2" charset="-122"/>
              </a:rPr>
              <a:t>~100%</a:t>
            </a:r>
          </a:p>
          <a:p>
            <a:pPr eaLnBrk="1" hangingPunct="1">
              <a:lnSpc>
                <a:spcPct val="120000"/>
              </a:lnSpc>
              <a:buFontTx/>
              <a:buNone/>
              <a:defRPr/>
            </a:pPr>
            <a:endParaRPr lang="en-US" altLang="zh-CN" sz="2400" b="1">
              <a:latin typeface="Times New Roman" panose="02020603050405020304" pitchFamily="18" charset="0"/>
              <a:ea typeface="宋体" panose="02010600030101010101" pitchFamily="2" charset="-122"/>
            </a:endParaRPr>
          </a:p>
          <a:p>
            <a:pPr eaLnBrk="1" hangingPunct="1">
              <a:lnSpc>
                <a:spcPct val="120000"/>
              </a:lnSpc>
              <a:buFontTx/>
              <a:buNone/>
              <a:defRPr/>
            </a:pPr>
            <a:r>
              <a:rPr lang="zh-CN" altLang="en-US" sz="2400" b="1">
                <a:solidFill>
                  <a:srgbClr val="CC0099"/>
                </a:solidFill>
                <a:latin typeface="Times New Roman" panose="02020603050405020304" pitchFamily="18" charset="0"/>
                <a:ea typeface="宋体" panose="02010600030101010101" pitchFamily="2" charset="-122"/>
              </a:rPr>
              <a:t>因此研究方法不同</a:t>
            </a:r>
          </a:p>
        </p:txBody>
      </p:sp>
      <p:sp>
        <p:nvSpPr>
          <p:cNvPr id="2" name="日期占位符 1">
            <a:extLst>
              <a:ext uri="{FF2B5EF4-FFF2-40B4-BE49-F238E27FC236}">
                <a16:creationId xmlns:a16="http://schemas.microsoft.com/office/drawing/2014/main" id="{5554379E-FA6D-4771-AB99-ECA6A16CFA96}"/>
              </a:ext>
            </a:extLst>
          </p:cNvPr>
          <p:cNvSpPr>
            <a:spLocks noGrp="1"/>
          </p:cNvSpPr>
          <p:nvPr>
            <p:ph type="dt" sz="quarter" idx="10"/>
          </p:nvPr>
        </p:nvSpPr>
        <p:spPr/>
        <p:txBody>
          <a:bodyPr/>
          <a:lstStyle/>
          <a:p>
            <a:pPr>
              <a:defRPr/>
            </a:pPr>
            <a:fld id="{99CEC145-EE50-48C7-BACE-C2B81257FD5C}"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37DD1707-DD32-4581-AE71-ACED99E00EE1}"/>
              </a:ext>
            </a:extLst>
          </p:cNvPr>
          <p:cNvSpPr>
            <a:spLocks noGrp="1"/>
          </p:cNvSpPr>
          <p:nvPr>
            <p:ph type="sldNum" sz="quarter" idx="12"/>
          </p:nvPr>
        </p:nvSpPr>
        <p:spPr/>
        <p:txBody>
          <a:bodyPr/>
          <a:lstStyle/>
          <a:p>
            <a:pPr>
              <a:defRPr/>
            </a:pPr>
            <a:fld id="{517B8108-DF04-4461-A767-F7B2546F738C}" type="slidenum">
              <a:rPr lang="en-US" altLang="zh-CN" smtClean="0"/>
              <a:pPr>
                <a:defRPr/>
              </a:pPr>
              <a:t>11</a:t>
            </a:fld>
            <a:endParaRPr lang="en-US" altLang="zh-CN"/>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9DB0009-BAD4-4D9A-A096-580459E2014C}"/>
              </a:ext>
            </a:extLst>
          </p:cNvPr>
          <p:cNvSpPr txBox="1">
            <a:spLocks noChangeArrowheads="1"/>
          </p:cNvSpPr>
          <p:nvPr/>
        </p:nvSpPr>
        <p:spPr>
          <a:xfrm>
            <a:off x="173038" y="2005013"/>
            <a:ext cx="8780462" cy="4530725"/>
          </a:xfrm>
          <a:prstGeom prst="rect">
            <a:avLst/>
          </a:prstGeom>
        </p:spPr>
        <p:txBody>
          <a:bodyPr/>
          <a:lstStyle>
            <a:lvl1pPr marL="271463" indent="-271463" algn="l" rtl="0" eaLnBrk="0" fontAlgn="base" hangingPunct="0">
              <a:spcBef>
                <a:spcPct val="20000"/>
              </a:spcBef>
              <a:spcAft>
                <a:spcPct val="0"/>
              </a:spcAft>
              <a:buClr>
                <a:srgbClr val="0BD0D9"/>
              </a:buClr>
              <a:buSzPct val="95000"/>
              <a:buFont typeface="Wingdings 2"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a:solidFill>
                  <a:schemeClr val="tx1"/>
                </a:solidFill>
                <a:latin typeface="+mn-lt"/>
                <a:ea typeface="+mn-ea"/>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a:solidFill>
                  <a:schemeClr val="tx1"/>
                </a:solidFill>
                <a:latin typeface="+mn-lt"/>
                <a:ea typeface="+mn-ea"/>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a:solidFill>
                  <a:schemeClr val="tx1"/>
                </a:solidFill>
                <a:latin typeface="+mn-lt"/>
                <a:ea typeface="+mn-ea"/>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5pPr>
            <a:lvl6pPr marL="19192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6pPr>
            <a:lvl7pPr marL="23764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7pPr>
            <a:lvl8pPr marL="28336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8pPr>
            <a:lvl9pPr marL="3290888" indent="-207963" algn="l" rtl="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mn-lt"/>
                <a:ea typeface="+mn-ea"/>
              </a:defRPr>
            </a:lvl9pPr>
          </a:lstStyle>
          <a:p>
            <a:pPr>
              <a:lnSpc>
                <a:spcPct val="200000"/>
              </a:lnSpc>
              <a:defRPr/>
            </a:pPr>
            <a:r>
              <a:rPr lang="zh-CN" altLang="en-US" sz="2400" b="1" dirty="0">
                <a:solidFill>
                  <a:schemeClr val="accent1">
                    <a:lumMod val="50000"/>
                  </a:schemeClr>
                </a:solidFill>
                <a:effectLst>
                  <a:outerShdw blurRad="38100" dist="38100" dir="2700000" algn="tl">
                    <a:srgbClr val="C0C0C0"/>
                  </a:outerShdw>
                </a:effectLst>
                <a:latin typeface="Arial" pitchFamily="34" charset="0"/>
              </a:rPr>
              <a:t>有机化学于十九世纪初产生，至今约</a:t>
            </a:r>
            <a:r>
              <a:rPr lang="en-US" altLang="zh-CN" sz="2400" b="1" dirty="0">
                <a:solidFill>
                  <a:schemeClr val="accent1">
                    <a:lumMod val="50000"/>
                  </a:schemeClr>
                </a:solidFill>
                <a:effectLst>
                  <a:outerShdw blurRad="38100" dist="38100" dir="2700000" algn="tl">
                    <a:srgbClr val="C0C0C0"/>
                  </a:outerShdw>
                </a:effectLst>
                <a:latin typeface="Arial" pitchFamily="34" charset="0"/>
              </a:rPr>
              <a:t>200</a:t>
            </a:r>
            <a:r>
              <a:rPr lang="zh-CN" altLang="en-US" sz="2400" b="1" dirty="0">
                <a:solidFill>
                  <a:schemeClr val="accent1">
                    <a:lumMod val="50000"/>
                  </a:schemeClr>
                </a:solidFill>
                <a:effectLst>
                  <a:outerShdw blurRad="38100" dist="38100" dir="2700000" algn="tl">
                    <a:srgbClr val="C0C0C0"/>
                  </a:outerShdw>
                </a:effectLst>
                <a:latin typeface="Arial" pitchFamily="34" charset="0"/>
              </a:rPr>
              <a:t>年的时间</a:t>
            </a:r>
          </a:p>
          <a:p>
            <a:pPr>
              <a:lnSpc>
                <a:spcPct val="200000"/>
              </a:lnSpc>
              <a:defRPr/>
            </a:pPr>
            <a:r>
              <a:rPr lang="en-US" altLang="zh-CN" sz="2400" b="1" dirty="0">
                <a:solidFill>
                  <a:schemeClr val="accent1">
                    <a:lumMod val="50000"/>
                  </a:schemeClr>
                </a:solidFill>
                <a:effectLst>
                  <a:outerShdw blurRad="38100" dist="38100" dir="2700000" algn="tl">
                    <a:srgbClr val="C0C0C0"/>
                  </a:outerShdw>
                </a:effectLst>
                <a:latin typeface="Arial" pitchFamily="34" charset="0"/>
              </a:rPr>
              <a:t>1777</a:t>
            </a:r>
            <a:r>
              <a:rPr lang="zh-CN" altLang="en-US" sz="2400" b="1" dirty="0">
                <a:solidFill>
                  <a:schemeClr val="accent1">
                    <a:lumMod val="50000"/>
                  </a:schemeClr>
                </a:solidFill>
                <a:effectLst>
                  <a:outerShdw blurRad="38100" dist="38100" dir="2700000" algn="tl">
                    <a:srgbClr val="C0C0C0"/>
                  </a:outerShdw>
                </a:effectLst>
                <a:latin typeface="Arial" pitchFamily="34" charset="0"/>
              </a:rPr>
              <a:t>年，瑞典化学家</a:t>
            </a:r>
            <a:r>
              <a:rPr lang="en-US" altLang="zh-CN" sz="2400" b="1" dirty="0">
                <a:solidFill>
                  <a:schemeClr val="accent1">
                    <a:lumMod val="50000"/>
                  </a:schemeClr>
                </a:solidFill>
                <a:effectLst>
                  <a:outerShdw blurRad="38100" dist="38100" dir="2700000" algn="tl">
                    <a:srgbClr val="C0C0C0"/>
                  </a:outerShdw>
                </a:effectLst>
                <a:latin typeface="Arial" pitchFamily="34" charset="0"/>
              </a:rPr>
              <a:t>Bergman(</a:t>
            </a:r>
            <a:r>
              <a:rPr lang="zh-CN" altLang="en-US" sz="2400" b="1" dirty="0">
                <a:solidFill>
                  <a:schemeClr val="accent1">
                    <a:lumMod val="50000"/>
                  </a:schemeClr>
                </a:solidFill>
                <a:effectLst>
                  <a:outerShdw blurRad="38100" dist="38100" dir="2700000" algn="tl">
                    <a:srgbClr val="C0C0C0"/>
                  </a:outerShdw>
                </a:effectLst>
                <a:latin typeface="Arial" pitchFamily="34" charset="0"/>
              </a:rPr>
              <a:t>伯格曼</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zh-CN" altLang="en-US" sz="2400" b="1" dirty="0">
                <a:solidFill>
                  <a:schemeClr val="accent1">
                    <a:lumMod val="50000"/>
                  </a:schemeClr>
                </a:solidFill>
                <a:effectLst>
                  <a:outerShdw blurRad="38100" dist="38100" dir="2700000" algn="tl">
                    <a:srgbClr val="C0C0C0"/>
                  </a:outerShdw>
                </a:effectLst>
                <a:latin typeface="Arial" pitchFamily="34" charset="0"/>
              </a:rPr>
              <a:t> 将化合物分为“无机”和“有机”两大类 </a:t>
            </a:r>
          </a:p>
          <a:p>
            <a:pPr>
              <a:lnSpc>
                <a:spcPct val="200000"/>
              </a:lnSpc>
              <a:defRPr/>
            </a:pPr>
            <a:r>
              <a:rPr lang="en-US" altLang="zh-CN" sz="2400" b="1" dirty="0">
                <a:solidFill>
                  <a:schemeClr val="accent1">
                    <a:lumMod val="50000"/>
                  </a:schemeClr>
                </a:solidFill>
                <a:effectLst>
                  <a:outerShdw blurRad="38100" dist="38100" dir="2700000" algn="tl">
                    <a:srgbClr val="C0C0C0"/>
                  </a:outerShdw>
                </a:effectLst>
                <a:latin typeface="Arial" pitchFamily="34" charset="0"/>
              </a:rPr>
              <a:t>1808</a:t>
            </a:r>
            <a:r>
              <a:rPr lang="zh-CN" altLang="en-US" sz="2400" b="1" dirty="0">
                <a:solidFill>
                  <a:schemeClr val="accent1">
                    <a:lumMod val="50000"/>
                  </a:schemeClr>
                </a:solidFill>
                <a:effectLst>
                  <a:outerShdw blurRad="38100" dist="38100" dir="2700000" algn="tl">
                    <a:srgbClr val="C0C0C0"/>
                  </a:outerShdw>
                </a:effectLst>
                <a:latin typeface="Arial" pitchFamily="34" charset="0"/>
              </a:rPr>
              <a:t>年瑞典化学家</a:t>
            </a:r>
            <a:r>
              <a:rPr lang="en-US" altLang="zh-CN" sz="2400" b="1" dirty="0">
                <a:solidFill>
                  <a:schemeClr val="accent1">
                    <a:lumMod val="50000"/>
                  </a:schemeClr>
                </a:solidFill>
                <a:effectLst>
                  <a:outerShdw blurRad="38100" dist="38100" dir="2700000" algn="tl">
                    <a:srgbClr val="C0C0C0"/>
                  </a:outerShdw>
                </a:effectLst>
                <a:latin typeface="Arial" pitchFamily="34" charset="0"/>
              </a:rPr>
              <a:t>Berzelius(</a:t>
            </a:r>
            <a:r>
              <a:rPr lang="zh-CN" altLang="en-US" sz="2400" b="1" dirty="0">
                <a:solidFill>
                  <a:schemeClr val="accent1">
                    <a:lumMod val="50000"/>
                  </a:schemeClr>
                </a:solidFill>
                <a:effectLst>
                  <a:outerShdw blurRad="38100" dist="38100" dir="2700000" algn="tl">
                    <a:srgbClr val="C0C0C0"/>
                  </a:outerShdw>
                </a:effectLst>
                <a:latin typeface="Arial" pitchFamily="34" charset="0"/>
              </a:rPr>
              <a:t>柏则里</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zh-CN" altLang="en-US" sz="2400" b="1" dirty="0">
                <a:solidFill>
                  <a:schemeClr val="accent1">
                    <a:lumMod val="50000"/>
                  </a:schemeClr>
                </a:solidFill>
                <a:effectLst>
                  <a:outerShdw blurRad="38100" dist="38100" dir="2700000" algn="tl">
                    <a:srgbClr val="C0C0C0"/>
                  </a:outerShdw>
                </a:effectLst>
                <a:latin typeface="Arial" pitchFamily="34" charset="0"/>
              </a:rPr>
              <a:t>首先使用“</a:t>
            </a:r>
            <a:r>
              <a:rPr lang="zh-CN" altLang="en-US" sz="2400" b="1" dirty="0">
                <a:solidFill>
                  <a:srgbClr val="FF0000"/>
                </a:solidFill>
                <a:effectLst>
                  <a:outerShdw blurRad="38100" dist="38100" dir="2700000" algn="tl">
                    <a:srgbClr val="C0C0C0"/>
                  </a:outerShdw>
                </a:effectLst>
                <a:latin typeface="Arial" pitchFamily="34" charset="0"/>
              </a:rPr>
              <a:t>有机化学</a:t>
            </a:r>
            <a:r>
              <a:rPr lang="zh-CN" altLang="en-US" sz="2400" b="1" dirty="0">
                <a:solidFill>
                  <a:schemeClr val="accent1">
                    <a:lumMod val="50000"/>
                  </a:schemeClr>
                </a:solidFill>
                <a:effectLst>
                  <a:outerShdw blurRad="38100" dist="38100" dir="2700000" algn="tl">
                    <a:srgbClr val="C0C0C0"/>
                  </a:outerShdw>
                </a:effectLst>
                <a:latin typeface="Arial" pitchFamily="34" charset="0"/>
              </a:rPr>
              <a:t>” </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en-US" altLang="zh-CN" sz="2400" b="1" dirty="0">
                <a:solidFill>
                  <a:srgbClr val="FF0000"/>
                </a:solidFill>
                <a:effectLst>
                  <a:outerShdw blurRad="38100" dist="38100" dir="2700000" algn="tl">
                    <a:srgbClr val="C0C0C0"/>
                  </a:outerShdw>
                </a:effectLst>
                <a:latin typeface="Arial" pitchFamily="34" charset="0"/>
              </a:rPr>
              <a:t>organic chemistry</a:t>
            </a:r>
            <a:r>
              <a:rPr lang="en-US" altLang="zh-CN" sz="2400" b="1" dirty="0">
                <a:solidFill>
                  <a:schemeClr val="accent1">
                    <a:lumMod val="50000"/>
                  </a:schemeClr>
                </a:solidFill>
                <a:effectLst>
                  <a:outerShdw blurRad="38100" dist="38100" dir="2700000" algn="tl">
                    <a:srgbClr val="C0C0C0"/>
                  </a:outerShdw>
                </a:effectLst>
                <a:latin typeface="Arial" pitchFamily="34" charset="0"/>
              </a:rPr>
              <a:t>)</a:t>
            </a:r>
            <a:r>
              <a:rPr lang="zh-CN" altLang="en-US" sz="2400" b="1" dirty="0">
                <a:solidFill>
                  <a:schemeClr val="accent1">
                    <a:lumMod val="50000"/>
                  </a:schemeClr>
                </a:solidFill>
                <a:effectLst>
                  <a:outerShdw blurRad="38100" dist="38100" dir="2700000" algn="tl">
                    <a:srgbClr val="C0C0C0"/>
                  </a:outerShdw>
                </a:effectLst>
                <a:latin typeface="Arial" pitchFamily="34" charset="0"/>
              </a:rPr>
              <a:t>这个名词 </a:t>
            </a:r>
          </a:p>
        </p:txBody>
      </p:sp>
      <p:sp>
        <p:nvSpPr>
          <p:cNvPr id="17411" name="矩形 12">
            <a:extLst>
              <a:ext uri="{FF2B5EF4-FFF2-40B4-BE49-F238E27FC236}">
                <a16:creationId xmlns:a16="http://schemas.microsoft.com/office/drawing/2014/main" id="{6A77F500-5407-4B5A-AEED-3F023E434E5A}"/>
              </a:ext>
            </a:extLst>
          </p:cNvPr>
          <p:cNvSpPr>
            <a:spLocks noChangeArrowheads="1"/>
          </p:cNvSpPr>
          <p:nvPr/>
        </p:nvSpPr>
        <p:spPr bwMode="auto">
          <a:xfrm>
            <a:off x="111125" y="620713"/>
            <a:ext cx="78486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0BD0D9"/>
              </a:buClr>
              <a:buSzPct val="95000"/>
              <a:buFont typeface="Wingdings 2" panose="05020102010507070707" pitchFamily="18" charset="2"/>
              <a:buNone/>
            </a:pPr>
            <a:r>
              <a:rPr lang="en-US" altLang="zh-CN" sz="2800" b="1">
                <a:solidFill>
                  <a:schemeClr val="accent1"/>
                </a:solidFill>
                <a:latin typeface="Arial" panose="020B0604020202020204" pitchFamily="34" charset="0"/>
                <a:ea typeface="宋体" panose="02010600030101010101" pitchFamily="2" charset="-122"/>
              </a:rPr>
              <a:t>1.1.2</a:t>
            </a:r>
            <a:r>
              <a:rPr lang="en-US" altLang="zh-CN" sz="2800" b="1">
                <a:solidFill>
                  <a:srgbClr val="0B5395"/>
                </a:solidFill>
                <a:latin typeface="Arial" panose="020B0604020202020204" pitchFamily="34" charset="0"/>
                <a:ea typeface="宋体" panose="02010600030101010101" pitchFamily="2" charset="-122"/>
              </a:rPr>
              <a:t>  Introduction and a brief history</a:t>
            </a:r>
          </a:p>
          <a:p>
            <a:pPr eaLnBrk="1" hangingPunct="1">
              <a:spcBef>
                <a:spcPct val="20000"/>
              </a:spcBef>
              <a:buClr>
                <a:srgbClr val="0BD0D9"/>
              </a:buClr>
              <a:buSzPct val="95000"/>
              <a:buFont typeface="Wingdings 2" panose="05020102010507070707" pitchFamily="18" charset="2"/>
              <a:buNone/>
            </a:pPr>
            <a:r>
              <a:rPr lang="zh-CN" altLang="en-US" sz="2800" b="1">
                <a:solidFill>
                  <a:srgbClr val="0B5395"/>
                </a:solidFill>
                <a:latin typeface="Arial" panose="020B0604020202020204" pitchFamily="34" charset="0"/>
                <a:ea typeface="宋体" panose="02010600030101010101" pitchFamily="2" charset="-122"/>
              </a:rPr>
              <a:t>         </a:t>
            </a:r>
            <a:r>
              <a:rPr lang="zh-CN" altLang="en-US" sz="2400" b="1">
                <a:solidFill>
                  <a:srgbClr val="0B5395"/>
                </a:solidFill>
                <a:latin typeface="Arial" panose="020B0604020202020204" pitchFamily="34" charset="0"/>
                <a:ea typeface="黑体" panose="02010609060101010101" pitchFamily="49" charset="-122"/>
              </a:rPr>
              <a:t>有机化学历史简介</a:t>
            </a:r>
          </a:p>
        </p:txBody>
      </p:sp>
      <p:sp>
        <p:nvSpPr>
          <p:cNvPr id="2" name="日期占位符 1">
            <a:extLst>
              <a:ext uri="{FF2B5EF4-FFF2-40B4-BE49-F238E27FC236}">
                <a16:creationId xmlns:a16="http://schemas.microsoft.com/office/drawing/2014/main" id="{350EE9CA-06B0-459C-9DF9-71C755C26EAA}"/>
              </a:ext>
            </a:extLst>
          </p:cNvPr>
          <p:cNvSpPr>
            <a:spLocks noGrp="1"/>
          </p:cNvSpPr>
          <p:nvPr>
            <p:ph type="dt" sz="quarter" idx="10"/>
          </p:nvPr>
        </p:nvSpPr>
        <p:spPr/>
        <p:txBody>
          <a:bodyPr/>
          <a:lstStyle/>
          <a:p>
            <a:pPr>
              <a:defRPr/>
            </a:pPr>
            <a:fld id="{5BBE4DE3-CC1C-4FCC-AB22-F8CB298F63D6}"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9B10C3EA-6FA7-44B8-A7C4-B57124FBB07B}"/>
              </a:ext>
            </a:extLst>
          </p:cNvPr>
          <p:cNvSpPr>
            <a:spLocks noGrp="1"/>
          </p:cNvSpPr>
          <p:nvPr>
            <p:ph type="sldNum" sz="quarter" idx="12"/>
          </p:nvPr>
        </p:nvSpPr>
        <p:spPr/>
        <p:txBody>
          <a:bodyPr/>
          <a:lstStyle/>
          <a:p>
            <a:pPr>
              <a:defRPr/>
            </a:pPr>
            <a:fld id="{A02BD97E-B129-4039-B852-177043F3A578}" type="slidenum">
              <a:rPr lang="en-US" altLang="zh-CN"/>
              <a:pPr>
                <a:defRPr/>
              </a:pPr>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1">
            <a:extLst>
              <a:ext uri="{FF2B5EF4-FFF2-40B4-BE49-F238E27FC236}">
                <a16:creationId xmlns:a16="http://schemas.microsoft.com/office/drawing/2014/main" id="{055C61C1-9DAE-493C-850E-A8B982235B01}"/>
              </a:ext>
            </a:extLst>
          </p:cNvPr>
          <p:cNvGrpSpPr>
            <a:grpSpLocks/>
          </p:cNvGrpSpPr>
          <p:nvPr/>
        </p:nvGrpSpPr>
        <p:grpSpPr bwMode="auto">
          <a:xfrm>
            <a:off x="79375" y="755650"/>
            <a:ext cx="8885238" cy="2592388"/>
            <a:chOff x="110624" y="917741"/>
            <a:chExt cx="8886238" cy="3206813"/>
          </a:xfrm>
        </p:grpSpPr>
        <p:sp>
          <p:nvSpPr>
            <p:cNvPr id="13" name="右箭头 12">
              <a:extLst>
                <a:ext uri="{FF2B5EF4-FFF2-40B4-BE49-F238E27FC236}">
                  <a16:creationId xmlns:a16="http://schemas.microsoft.com/office/drawing/2014/main" id="{AFD95EA3-E4E2-4BD8-8CCE-A5679C4915DD}"/>
                </a:ext>
              </a:extLst>
            </p:cNvPr>
            <p:cNvSpPr/>
            <p:nvPr/>
          </p:nvSpPr>
          <p:spPr>
            <a:xfrm>
              <a:off x="512307" y="917741"/>
              <a:ext cx="8484555" cy="3206813"/>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任意多边形 13">
              <a:extLst>
                <a:ext uri="{FF2B5EF4-FFF2-40B4-BE49-F238E27FC236}">
                  <a16:creationId xmlns:a16="http://schemas.microsoft.com/office/drawing/2014/main" id="{BD0C0FF4-BF7F-4F7B-AA03-8B3ED7817BB1}"/>
                </a:ext>
              </a:extLst>
            </p:cNvPr>
            <p:cNvSpPr/>
            <p:nvPr/>
          </p:nvSpPr>
          <p:spPr>
            <a:xfrm>
              <a:off x="110624" y="1879981"/>
              <a:ext cx="2834007" cy="926892"/>
            </a:xfrm>
            <a:custGeom>
              <a:avLst/>
              <a:gdLst>
                <a:gd name="connsiteX0" fmla="*/ 0 w 2833989"/>
                <a:gd name="connsiteY0" fmla="*/ 154405 h 926412"/>
                <a:gd name="connsiteX1" fmla="*/ 154405 w 2833989"/>
                <a:gd name="connsiteY1" fmla="*/ 0 h 926412"/>
                <a:gd name="connsiteX2" fmla="*/ 2679584 w 2833989"/>
                <a:gd name="connsiteY2" fmla="*/ 0 h 926412"/>
                <a:gd name="connsiteX3" fmla="*/ 2833989 w 2833989"/>
                <a:gd name="connsiteY3" fmla="*/ 154405 h 926412"/>
                <a:gd name="connsiteX4" fmla="*/ 2833989 w 2833989"/>
                <a:gd name="connsiteY4" fmla="*/ 772007 h 926412"/>
                <a:gd name="connsiteX5" fmla="*/ 2679584 w 2833989"/>
                <a:gd name="connsiteY5" fmla="*/ 926412 h 926412"/>
                <a:gd name="connsiteX6" fmla="*/ 154405 w 2833989"/>
                <a:gd name="connsiteY6" fmla="*/ 926412 h 926412"/>
                <a:gd name="connsiteX7" fmla="*/ 0 w 2833989"/>
                <a:gd name="connsiteY7" fmla="*/ 772007 h 926412"/>
                <a:gd name="connsiteX8" fmla="*/ 0 w 2833989"/>
                <a:gd name="connsiteY8" fmla="*/ 154405 h 92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3989" h="926412">
                  <a:moveTo>
                    <a:pt x="0" y="154405"/>
                  </a:moveTo>
                  <a:cubicBezTo>
                    <a:pt x="0" y="69129"/>
                    <a:pt x="69129" y="0"/>
                    <a:pt x="154405" y="0"/>
                  </a:cubicBezTo>
                  <a:lnTo>
                    <a:pt x="2679584" y="0"/>
                  </a:lnTo>
                  <a:cubicBezTo>
                    <a:pt x="2764860" y="0"/>
                    <a:pt x="2833989" y="69129"/>
                    <a:pt x="2833989" y="154405"/>
                  </a:cubicBezTo>
                  <a:lnTo>
                    <a:pt x="2833989" y="772007"/>
                  </a:lnTo>
                  <a:cubicBezTo>
                    <a:pt x="2833989" y="857283"/>
                    <a:pt x="2764860" y="926412"/>
                    <a:pt x="2679584" y="926412"/>
                  </a:cubicBezTo>
                  <a:lnTo>
                    <a:pt x="154405" y="926412"/>
                  </a:lnTo>
                  <a:cubicBezTo>
                    <a:pt x="69129" y="926412"/>
                    <a:pt x="0" y="857283"/>
                    <a:pt x="0" y="772007"/>
                  </a:cubicBezTo>
                  <a:lnTo>
                    <a:pt x="0" y="154405"/>
                  </a:lnTo>
                  <a:close/>
                </a:path>
              </a:pathLst>
            </a:cu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lIns="151904" tIns="151904" rIns="151904" bIns="151904" spcCol="1270" anchor="ctr"/>
            <a:lstStyle/>
            <a:p>
              <a:pPr algn="ctr" defTabSz="1244600" eaLnBrk="1" fontAlgn="auto" hangingPunct="1">
                <a:lnSpc>
                  <a:spcPct val="90000"/>
                </a:lnSpc>
                <a:spcBef>
                  <a:spcPts val="0"/>
                </a:spcBef>
                <a:spcAft>
                  <a:spcPct val="35000"/>
                </a:spcAft>
                <a:defRPr/>
              </a:pPr>
              <a:r>
                <a:rPr kumimoji="1" lang="zh-CN" altLang="en-US" sz="2800" b="1" dirty="0">
                  <a:latin typeface="Times New Roman" pitchFamily="18" charset="0"/>
                  <a:ea typeface="华文楷体" pitchFamily="2" charset="-122"/>
                </a:rPr>
                <a:t>使用有机化合物</a:t>
              </a:r>
              <a:endParaRPr lang="zh-CN" altLang="en-US" sz="2800" dirty="0"/>
            </a:p>
          </p:txBody>
        </p:sp>
        <p:sp>
          <p:nvSpPr>
            <p:cNvPr id="15" name="任意多边形 14">
              <a:extLst>
                <a:ext uri="{FF2B5EF4-FFF2-40B4-BE49-F238E27FC236}">
                  <a16:creationId xmlns:a16="http://schemas.microsoft.com/office/drawing/2014/main" id="{4EA40B57-43D2-4C49-9241-601CDE9EFFE2}"/>
                </a:ext>
              </a:extLst>
            </p:cNvPr>
            <p:cNvSpPr/>
            <p:nvPr/>
          </p:nvSpPr>
          <p:spPr>
            <a:xfrm>
              <a:off x="3136740" y="1879981"/>
              <a:ext cx="2834007" cy="926892"/>
            </a:xfrm>
            <a:custGeom>
              <a:avLst/>
              <a:gdLst>
                <a:gd name="connsiteX0" fmla="*/ 0 w 2833989"/>
                <a:gd name="connsiteY0" fmla="*/ 154405 h 926412"/>
                <a:gd name="connsiteX1" fmla="*/ 154405 w 2833989"/>
                <a:gd name="connsiteY1" fmla="*/ 0 h 926412"/>
                <a:gd name="connsiteX2" fmla="*/ 2679584 w 2833989"/>
                <a:gd name="connsiteY2" fmla="*/ 0 h 926412"/>
                <a:gd name="connsiteX3" fmla="*/ 2833989 w 2833989"/>
                <a:gd name="connsiteY3" fmla="*/ 154405 h 926412"/>
                <a:gd name="connsiteX4" fmla="*/ 2833989 w 2833989"/>
                <a:gd name="connsiteY4" fmla="*/ 772007 h 926412"/>
                <a:gd name="connsiteX5" fmla="*/ 2679584 w 2833989"/>
                <a:gd name="connsiteY5" fmla="*/ 926412 h 926412"/>
                <a:gd name="connsiteX6" fmla="*/ 154405 w 2833989"/>
                <a:gd name="connsiteY6" fmla="*/ 926412 h 926412"/>
                <a:gd name="connsiteX7" fmla="*/ 0 w 2833989"/>
                <a:gd name="connsiteY7" fmla="*/ 772007 h 926412"/>
                <a:gd name="connsiteX8" fmla="*/ 0 w 2833989"/>
                <a:gd name="connsiteY8" fmla="*/ 154405 h 92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3989" h="926412">
                  <a:moveTo>
                    <a:pt x="0" y="154405"/>
                  </a:moveTo>
                  <a:cubicBezTo>
                    <a:pt x="0" y="69129"/>
                    <a:pt x="69129" y="0"/>
                    <a:pt x="154405" y="0"/>
                  </a:cubicBezTo>
                  <a:lnTo>
                    <a:pt x="2679584" y="0"/>
                  </a:lnTo>
                  <a:cubicBezTo>
                    <a:pt x="2764860" y="0"/>
                    <a:pt x="2833989" y="69129"/>
                    <a:pt x="2833989" y="154405"/>
                  </a:cubicBezTo>
                  <a:lnTo>
                    <a:pt x="2833989" y="772007"/>
                  </a:lnTo>
                  <a:cubicBezTo>
                    <a:pt x="2833989" y="857283"/>
                    <a:pt x="2764860" y="926412"/>
                    <a:pt x="2679584" y="926412"/>
                  </a:cubicBezTo>
                  <a:lnTo>
                    <a:pt x="154405" y="926412"/>
                  </a:lnTo>
                  <a:cubicBezTo>
                    <a:pt x="69129" y="926412"/>
                    <a:pt x="0" y="857283"/>
                    <a:pt x="0" y="772007"/>
                  </a:cubicBezTo>
                  <a:lnTo>
                    <a:pt x="0" y="154405"/>
                  </a:lnTo>
                  <a:close/>
                </a:path>
              </a:pathLst>
            </a:cu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lIns="151904" tIns="151904" rIns="151904" bIns="151904" spcCol="1270" anchor="ctr"/>
            <a:lstStyle/>
            <a:p>
              <a:pPr algn="ctr" defTabSz="1244600" eaLnBrk="1" fontAlgn="auto" hangingPunct="1">
                <a:lnSpc>
                  <a:spcPct val="90000"/>
                </a:lnSpc>
                <a:spcBef>
                  <a:spcPts val="0"/>
                </a:spcBef>
                <a:spcAft>
                  <a:spcPct val="35000"/>
                </a:spcAft>
                <a:defRPr/>
              </a:pPr>
              <a:r>
                <a:rPr kumimoji="1" lang="zh-CN" altLang="en-US" sz="2800" b="1" dirty="0">
                  <a:solidFill>
                    <a:schemeClr val="tx1"/>
                  </a:solidFill>
                  <a:latin typeface="Times New Roman" pitchFamily="18" charset="0"/>
                  <a:ea typeface="华文楷体" pitchFamily="2" charset="-122"/>
                </a:rPr>
                <a:t>提取有机化合物</a:t>
              </a:r>
              <a:endParaRPr lang="zh-CN" altLang="en-US" sz="2800" dirty="0">
                <a:solidFill>
                  <a:schemeClr val="tx1"/>
                </a:solidFill>
              </a:endParaRPr>
            </a:p>
          </p:txBody>
        </p:sp>
        <p:sp>
          <p:nvSpPr>
            <p:cNvPr id="16" name="任意多边形 15">
              <a:extLst>
                <a:ext uri="{FF2B5EF4-FFF2-40B4-BE49-F238E27FC236}">
                  <a16:creationId xmlns:a16="http://schemas.microsoft.com/office/drawing/2014/main" id="{16D5B189-42C0-4F5F-BD80-3AC8AC4E7BEA}"/>
                </a:ext>
              </a:extLst>
            </p:cNvPr>
            <p:cNvSpPr/>
            <p:nvPr/>
          </p:nvSpPr>
          <p:spPr>
            <a:xfrm>
              <a:off x="6162855" y="1879981"/>
              <a:ext cx="2834007" cy="926892"/>
            </a:xfrm>
            <a:custGeom>
              <a:avLst/>
              <a:gdLst>
                <a:gd name="connsiteX0" fmla="*/ 0 w 2833989"/>
                <a:gd name="connsiteY0" fmla="*/ 154405 h 926412"/>
                <a:gd name="connsiteX1" fmla="*/ 154405 w 2833989"/>
                <a:gd name="connsiteY1" fmla="*/ 0 h 926412"/>
                <a:gd name="connsiteX2" fmla="*/ 2679584 w 2833989"/>
                <a:gd name="connsiteY2" fmla="*/ 0 h 926412"/>
                <a:gd name="connsiteX3" fmla="*/ 2833989 w 2833989"/>
                <a:gd name="connsiteY3" fmla="*/ 154405 h 926412"/>
                <a:gd name="connsiteX4" fmla="*/ 2833989 w 2833989"/>
                <a:gd name="connsiteY4" fmla="*/ 772007 h 926412"/>
                <a:gd name="connsiteX5" fmla="*/ 2679584 w 2833989"/>
                <a:gd name="connsiteY5" fmla="*/ 926412 h 926412"/>
                <a:gd name="connsiteX6" fmla="*/ 154405 w 2833989"/>
                <a:gd name="connsiteY6" fmla="*/ 926412 h 926412"/>
                <a:gd name="connsiteX7" fmla="*/ 0 w 2833989"/>
                <a:gd name="connsiteY7" fmla="*/ 772007 h 926412"/>
                <a:gd name="connsiteX8" fmla="*/ 0 w 2833989"/>
                <a:gd name="connsiteY8" fmla="*/ 154405 h 92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3989" h="926412">
                  <a:moveTo>
                    <a:pt x="0" y="154405"/>
                  </a:moveTo>
                  <a:cubicBezTo>
                    <a:pt x="0" y="69129"/>
                    <a:pt x="69129" y="0"/>
                    <a:pt x="154405" y="0"/>
                  </a:cubicBezTo>
                  <a:lnTo>
                    <a:pt x="2679584" y="0"/>
                  </a:lnTo>
                  <a:cubicBezTo>
                    <a:pt x="2764860" y="0"/>
                    <a:pt x="2833989" y="69129"/>
                    <a:pt x="2833989" y="154405"/>
                  </a:cubicBezTo>
                  <a:lnTo>
                    <a:pt x="2833989" y="772007"/>
                  </a:lnTo>
                  <a:cubicBezTo>
                    <a:pt x="2833989" y="857283"/>
                    <a:pt x="2764860" y="926412"/>
                    <a:pt x="2679584" y="926412"/>
                  </a:cubicBezTo>
                  <a:lnTo>
                    <a:pt x="154405" y="926412"/>
                  </a:lnTo>
                  <a:cubicBezTo>
                    <a:pt x="69129" y="926412"/>
                    <a:pt x="0" y="857283"/>
                    <a:pt x="0" y="772007"/>
                  </a:cubicBezTo>
                  <a:lnTo>
                    <a:pt x="0" y="154405"/>
                  </a:lnTo>
                  <a:close/>
                </a:path>
              </a:pathLst>
            </a:custGeom>
            <a:solidFill>
              <a:schemeClr val="accent1">
                <a:lumMod val="40000"/>
                <a:lumOff val="60000"/>
              </a:schemeClr>
            </a:solidFill>
          </p:spPr>
          <p:style>
            <a:lnRef idx="0">
              <a:schemeClr val="accent1"/>
            </a:lnRef>
            <a:fillRef idx="3">
              <a:schemeClr val="accent1"/>
            </a:fillRef>
            <a:effectRef idx="3">
              <a:schemeClr val="accent1"/>
            </a:effectRef>
            <a:fontRef idx="minor">
              <a:schemeClr val="lt1"/>
            </a:fontRef>
          </p:style>
          <p:txBody>
            <a:bodyPr lIns="151904" tIns="151904" rIns="151904" bIns="151904" spcCol="1270" anchor="ctr"/>
            <a:lstStyle/>
            <a:p>
              <a:pPr algn="ctr" defTabSz="1244600" eaLnBrk="1" fontAlgn="auto" hangingPunct="1">
                <a:lnSpc>
                  <a:spcPct val="90000"/>
                </a:lnSpc>
                <a:spcBef>
                  <a:spcPts val="0"/>
                </a:spcBef>
                <a:spcAft>
                  <a:spcPct val="35000"/>
                </a:spcAft>
                <a:defRPr/>
              </a:pPr>
              <a:r>
                <a:rPr lang="zh-CN" altLang="en-US" sz="2800" b="1" dirty="0">
                  <a:solidFill>
                    <a:srgbClr val="FF0000"/>
                  </a:solidFill>
                </a:rPr>
                <a:t>进入合成时代 </a:t>
              </a:r>
              <a:endParaRPr lang="zh-CN" altLang="en-US" sz="2800" dirty="0">
                <a:solidFill>
                  <a:srgbClr val="FF0000"/>
                </a:solidFill>
              </a:endParaRPr>
            </a:p>
          </p:txBody>
        </p:sp>
      </p:grpSp>
      <p:sp>
        <p:nvSpPr>
          <p:cNvPr id="9" name="矩形 8">
            <a:extLst>
              <a:ext uri="{FF2B5EF4-FFF2-40B4-BE49-F238E27FC236}">
                <a16:creationId xmlns:a16="http://schemas.microsoft.com/office/drawing/2014/main" id="{F6A05E04-A10C-4212-92C7-DCF673C2C2C6}"/>
              </a:ext>
            </a:extLst>
          </p:cNvPr>
          <p:cNvSpPr/>
          <p:nvPr/>
        </p:nvSpPr>
        <p:spPr>
          <a:xfrm>
            <a:off x="363538" y="3243263"/>
            <a:ext cx="2549525" cy="2687637"/>
          </a:xfrm>
          <a:prstGeom prst="rect">
            <a:avLst/>
          </a:prstGeom>
          <a:solidFill>
            <a:schemeClr val="accent1">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just" eaLnBrk="1" fontAlgn="auto" hangingPunct="1">
              <a:spcBef>
                <a:spcPts val="0"/>
              </a:spcBef>
              <a:spcAft>
                <a:spcPts val="0"/>
              </a:spcAft>
              <a:defRPr/>
            </a:pPr>
            <a:r>
              <a:rPr kumimoji="1" lang="zh-CN" altLang="en-US" sz="2200" b="1" dirty="0">
                <a:latin typeface="Times New Roman" panose="02020603050405020304" pitchFamily="18" charset="0"/>
                <a:ea typeface="华文楷体" panose="02010600040101010101" pitchFamily="2" charset="-122"/>
                <a:cs typeface="Times New Roman" panose="02020603050405020304" pitchFamily="18" charset="0"/>
              </a:rPr>
              <a:t>动植物有机体得到的物质：糖、醋、酒、染料等。周王时代已知用胶、汉朝发明造纸、药典</a:t>
            </a:r>
            <a:r>
              <a:rPr kumimoji="1" lang="en-US" altLang="zh-CN" sz="2200" b="1" dirty="0">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200" b="1" dirty="0">
                <a:latin typeface="Times New Roman" panose="02020603050405020304" pitchFamily="18" charset="0"/>
                <a:ea typeface="华文楷体" panose="02010600040101010101" pitchFamily="2" charset="-122"/>
                <a:cs typeface="Times New Roman" panose="02020603050405020304" pitchFamily="18" charset="0"/>
              </a:rPr>
              <a:t>神农本草经</a:t>
            </a:r>
            <a:r>
              <a:rPr kumimoji="1" lang="en-US" altLang="zh-CN" sz="2200" b="1" dirty="0">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200" b="1" dirty="0">
                <a:latin typeface="Times New Roman" panose="02020603050405020304" pitchFamily="18" charset="0"/>
                <a:ea typeface="华文楷体" panose="02010600040101010101" pitchFamily="2" charset="-122"/>
                <a:cs typeface="Times New Roman" panose="02020603050405020304" pitchFamily="18" charset="0"/>
              </a:rPr>
              <a:t>等。</a:t>
            </a:r>
            <a:endParaRPr lang="zh-CN" altLang="en-US" sz="2200"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D68B5BAC-95C6-4830-A124-D100BAB6BFE4}"/>
              </a:ext>
            </a:extLst>
          </p:cNvPr>
          <p:cNvSpPr/>
          <p:nvPr/>
        </p:nvSpPr>
        <p:spPr>
          <a:xfrm>
            <a:off x="3171825" y="3262313"/>
            <a:ext cx="2833688" cy="2687637"/>
          </a:xfrm>
          <a:prstGeom prst="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eaLnBrk="1" fontAlgn="auto" hangingPunct="1">
              <a:spcBef>
                <a:spcPts val="0"/>
              </a:spcBef>
              <a:spcAft>
                <a:spcPts val="0"/>
              </a:spcAft>
              <a:defRPr/>
            </a:pP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酒石酸</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(1770)</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、尿素</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(1773)</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、草酸</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(1776)</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、乳酸</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(1780)</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 吗啡</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(1805)</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、叶绿素等相继被成功提取。</a:t>
            </a:r>
            <a:endPar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1" name="矩形 10">
            <a:extLst>
              <a:ext uri="{FF2B5EF4-FFF2-40B4-BE49-F238E27FC236}">
                <a16:creationId xmlns:a16="http://schemas.microsoft.com/office/drawing/2014/main" id="{FA163A28-EBD6-42ED-9005-E3ECB8600C4B}"/>
              </a:ext>
            </a:extLst>
          </p:cNvPr>
          <p:cNvSpPr/>
          <p:nvPr/>
        </p:nvSpPr>
        <p:spPr>
          <a:xfrm>
            <a:off x="6340475" y="3262313"/>
            <a:ext cx="2624138" cy="266858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1" lang="zh-CN" altLang="en-US" sz="23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尿素</a:t>
            </a:r>
            <a:endParaRPr kumimoji="1" lang="en-US" altLang="zh-CN" sz="23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eaLnBrk="1" fontAlgn="auto" hangingPunct="1">
              <a:spcBef>
                <a:spcPts val="0"/>
              </a:spcBef>
              <a:spcAft>
                <a:spcPts val="0"/>
              </a:spcAft>
              <a:defRPr/>
            </a:pP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(1828,</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韦勒</a:t>
            </a:r>
            <a:r>
              <a:rPr kumimoji="1" lang="en-US" altLang="zh-CN"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a:t>
            </a:r>
            <a:r>
              <a:rPr kumimoji="1" lang="zh-CN" altLang="en-US" sz="2300" b="1" dirty="0">
                <a:solidFill>
                  <a:schemeClr val="dk1"/>
                </a:solidFill>
                <a:latin typeface="Times New Roman" panose="02020603050405020304" pitchFamily="18" charset="0"/>
                <a:ea typeface="华文楷体" panose="02010600040101010101" pitchFamily="2" charset="-122"/>
                <a:cs typeface="Times New Roman" panose="02020603050405020304" pitchFamily="18" charset="0"/>
              </a:rPr>
              <a:t>，它吹响推翻“生命力学说”的号角。</a:t>
            </a:r>
          </a:p>
        </p:txBody>
      </p:sp>
      <p:sp>
        <p:nvSpPr>
          <p:cNvPr id="19462" name="矩形 16">
            <a:extLst>
              <a:ext uri="{FF2B5EF4-FFF2-40B4-BE49-F238E27FC236}">
                <a16:creationId xmlns:a16="http://schemas.microsoft.com/office/drawing/2014/main" id="{F877635E-6463-4FF5-B519-F05A04CC23FF}"/>
              </a:ext>
            </a:extLst>
          </p:cNvPr>
          <p:cNvSpPr>
            <a:spLocks noChangeArrowheads="1"/>
          </p:cNvSpPr>
          <p:nvPr/>
        </p:nvSpPr>
        <p:spPr bwMode="auto">
          <a:xfrm>
            <a:off x="479425" y="2330450"/>
            <a:ext cx="1801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Times New Roman" panose="02020603050405020304" pitchFamily="18" charset="0"/>
                <a:ea typeface="华文楷体" panose="02010600040101010101" pitchFamily="2" charset="-122"/>
                <a:cs typeface="Times New Roman" panose="02020603050405020304" pitchFamily="18" charset="0"/>
              </a:rPr>
              <a:t>公元</a:t>
            </a:r>
            <a:r>
              <a:rPr kumimoji="1" lang="en-US" altLang="zh-CN" b="1">
                <a:latin typeface="Times New Roman" panose="02020603050405020304" pitchFamily="18" charset="0"/>
                <a:ea typeface="华文楷体" panose="02010600040101010101" pitchFamily="2" charset="-122"/>
                <a:cs typeface="Times New Roman" panose="02020603050405020304" pitchFamily="18" charset="0"/>
              </a:rPr>
              <a:t>1765</a:t>
            </a:r>
            <a:r>
              <a:rPr kumimoji="1" lang="zh-CN" altLang="en-US" b="1">
                <a:latin typeface="Times New Roman" panose="02020603050405020304" pitchFamily="18" charset="0"/>
                <a:ea typeface="华文楷体" panose="02010600040101010101" pitchFamily="2" charset="-122"/>
                <a:cs typeface="Times New Roman" panose="02020603050405020304" pitchFamily="18" charset="0"/>
              </a:rPr>
              <a:t>年之前</a:t>
            </a:r>
            <a:endParaRPr lang="zh-CN" altLang="en-US">
              <a:latin typeface="Arial" panose="020B0604020202020204" pitchFamily="34" charset="0"/>
              <a:ea typeface="华文楷体" panose="02010600040101010101" pitchFamily="2" charset="-122"/>
              <a:cs typeface="Times New Roman" panose="02020603050405020304" pitchFamily="18" charset="0"/>
            </a:endParaRPr>
          </a:p>
        </p:txBody>
      </p:sp>
      <p:sp>
        <p:nvSpPr>
          <p:cNvPr id="19463" name="矩形 17">
            <a:extLst>
              <a:ext uri="{FF2B5EF4-FFF2-40B4-BE49-F238E27FC236}">
                <a16:creationId xmlns:a16="http://schemas.microsoft.com/office/drawing/2014/main" id="{661F49D8-00AB-4339-A501-BCE097ABE7F7}"/>
              </a:ext>
            </a:extLst>
          </p:cNvPr>
          <p:cNvSpPr>
            <a:spLocks noChangeArrowheads="1"/>
          </p:cNvSpPr>
          <p:nvPr/>
        </p:nvSpPr>
        <p:spPr bwMode="auto">
          <a:xfrm>
            <a:off x="3016250" y="2330450"/>
            <a:ext cx="3011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华文楷体" panose="02010600040101010101" pitchFamily="2" charset="-122"/>
                <a:ea typeface="华文楷体" panose="02010600040101010101" pitchFamily="2" charset="-122"/>
              </a:rPr>
              <a:t>公元</a:t>
            </a:r>
            <a:r>
              <a:rPr kumimoji="1" lang="en-US" altLang="zh-CN" b="1">
                <a:latin typeface="Times New Roman" panose="02020603050405020304" pitchFamily="18" charset="0"/>
                <a:ea typeface="华文楷体" panose="02010600040101010101" pitchFamily="2" charset="-122"/>
              </a:rPr>
              <a:t>1765</a:t>
            </a:r>
            <a:r>
              <a:rPr kumimoji="1" lang="zh-CN" altLang="en-US" b="1">
                <a:latin typeface="华文楷体" panose="02010600040101010101" pitchFamily="2" charset="-122"/>
                <a:ea typeface="华文楷体" panose="02010600040101010101" pitchFamily="2" charset="-122"/>
              </a:rPr>
              <a:t>年～</a:t>
            </a:r>
            <a:r>
              <a:rPr kumimoji="1" lang="en-US" altLang="zh-CN" b="1">
                <a:latin typeface="Times New Roman" panose="02020603050405020304" pitchFamily="18" charset="0"/>
                <a:ea typeface="华文楷体" panose="02010600040101010101" pitchFamily="2" charset="-122"/>
              </a:rPr>
              <a:t>1785</a:t>
            </a:r>
            <a:r>
              <a:rPr kumimoji="1" lang="zh-CN" altLang="en-US" b="1">
                <a:latin typeface="华文楷体" panose="02010600040101010101" pitchFamily="2" charset="-122"/>
                <a:ea typeface="华文楷体" panose="02010600040101010101" pitchFamily="2" charset="-122"/>
              </a:rPr>
              <a:t> ～</a:t>
            </a:r>
            <a:r>
              <a:rPr kumimoji="1" lang="en-US" altLang="zh-CN" b="1">
                <a:latin typeface="Times New Roman" panose="02020603050405020304" pitchFamily="18" charset="0"/>
                <a:ea typeface="华文楷体" panose="02010600040101010101" pitchFamily="2" charset="-122"/>
              </a:rPr>
              <a:t>1806</a:t>
            </a:r>
            <a:r>
              <a:rPr kumimoji="1" lang="zh-CN" altLang="en-US" b="1">
                <a:latin typeface="华文楷体" panose="02010600040101010101" pitchFamily="2" charset="-122"/>
                <a:ea typeface="华文楷体" panose="02010600040101010101" pitchFamily="2" charset="-122"/>
              </a:rPr>
              <a:t>年</a:t>
            </a:r>
          </a:p>
        </p:txBody>
      </p:sp>
      <p:sp>
        <p:nvSpPr>
          <p:cNvPr id="19464" name="矩形 18">
            <a:extLst>
              <a:ext uri="{FF2B5EF4-FFF2-40B4-BE49-F238E27FC236}">
                <a16:creationId xmlns:a16="http://schemas.microsoft.com/office/drawing/2014/main" id="{88282171-6A58-4020-AE21-A907A4E45C17}"/>
              </a:ext>
            </a:extLst>
          </p:cNvPr>
          <p:cNvSpPr>
            <a:spLocks noChangeArrowheads="1"/>
          </p:cNvSpPr>
          <p:nvPr/>
        </p:nvSpPr>
        <p:spPr bwMode="auto">
          <a:xfrm>
            <a:off x="6416675" y="23066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华文楷体" panose="02010600040101010101" pitchFamily="2" charset="-122"/>
                <a:ea typeface="华文楷体" panose="02010600040101010101" pitchFamily="2" charset="-122"/>
              </a:rPr>
              <a:t>公元</a:t>
            </a:r>
            <a:r>
              <a:rPr kumimoji="1" lang="en-US" altLang="zh-CN" b="1">
                <a:latin typeface="Times New Roman" panose="02020603050405020304" pitchFamily="18" charset="0"/>
                <a:ea typeface="华文楷体" panose="02010600040101010101" pitchFamily="2" charset="-122"/>
              </a:rPr>
              <a:t>1828</a:t>
            </a:r>
            <a:r>
              <a:rPr kumimoji="1" lang="zh-CN" altLang="en-US" b="1">
                <a:latin typeface="华文楷体" panose="02010600040101010101" pitchFamily="2" charset="-122"/>
                <a:ea typeface="华文楷体" panose="02010600040101010101" pitchFamily="2" charset="-122"/>
              </a:rPr>
              <a:t>～至今</a:t>
            </a:r>
          </a:p>
        </p:txBody>
      </p:sp>
      <p:pic>
        <p:nvPicPr>
          <p:cNvPr id="19465" name="Picture 9">
            <a:extLst>
              <a:ext uri="{FF2B5EF4-FFF2-40B4-BE49-F238E27FC236}">
                <a16:creationId xmlns:a16="http://schemas.microsoft.com/office/drawing/2014/main" id="{5073E21C-11DB-48F6-B646-12FE5F5B7D87}"/>
              </a:ext>
            </a:extLst>
          </p:cNvPr>
          <p:cNvPicPr>
            <a:picLocks noChangeAspect="1" noChangeArrowheads="1"/>
          </p:cNvPicPr>
          <p:nvPr/>
        </p:nvPicPr>
        <p:blipFill>
          <a:blip r:embed="rId2">
            <a:extLst>
              <a:ext uri="{28A0092B-C50C-407E-A947-70E740481C1C}">
                <a14:useLocalDpi xmlns:a14="http://schemas.microsoft.com/office/drawing/2010/main"/>
              </a:ext>
            </a:extLst>
          </a:blip>
          <a:srcRect l="55521"/>
          <a:stretch>
            <a:fillRect/>
          </a:stretch>
        </p:blipFill>
        <p:spPr bwMode="auto">
          <a:xfrm>
            <a:off x="7350125" y="3478213"/>
            <a:ext cx="11303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a:extLst>
              <a:ext uri="{FF2B5EF4-FFF2-40B4-BE49-F238E27FC236}">
                <a16:creationId xmlns:a16="http://schemas.microsoft.com/office/drawing/2014/main" id="{036DCEA0-DB46-4199-AE75-E2B564B41A14}"/>
              </a:ext>
            </a:extLst>
          </p:cNvPr>
          <p:cNvSpPr>
            <a:spLocks noGrp="1"/>
          </p:cNvSpPr>
          <p:nvPr>
            <p:ph type="dt" sz="quarter" idx="10"/>
          </p:nvPr>
        </p:nvSpPr>
        <p:spPr/>
        <p:txBody>
          <a:bodyPr/>
          <a:lstStyle/>
          <a:p>
            <a:pPr>
              <a:defRPr/>
            </a:pPr>
            <a:fld id="{1543EDAC-DCCE-44EF-8A92-78D3E46CA144}"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F48DF5BE-B8E4-40AB-B11A-98033C872803}"/>
              </a:ext>
            </a:extLst>
          </p:cNvPr>
          <p:cNvSpPr>
            <a:spLocks noGrp="1"/>
          </p:cNvSpPr>
          <p:nvPr>
            <p:ph type="sldNum" sz="quarter" idx="12"/>
          </p:nvPr>
        </p:nvSpPr>
        <p:spPr/>
        <p:txBody>
          <a:bodyPr/>
          <a:lstStyle/>
          <a:p>
            <a:pPr>
              <a:defRPr/>
            </a:pPr>
            <a:fld id="{942ADB6B-2A65-4D4E-A956-3033AF2623AE}" type="slidenum">
              <a:rPr lang="en-US" altLang="zh-CN"/>
              <a:pPr>
                <a:defRPr/>
              </a:pPr>
              <a:t>13</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0676EEDC-1591-4815-9176-573FA3E2416E}"/>
              </a:ext>
            </a:extLst>
          </p:cNvPr>
          <p:cNvSpPr/>
          <p:nvPr/>
        </p:nvSpPr>
        <p:spPr>
          <a:xfrm>
            <a:off x="0" y="4513263"/>
            <a:ext cx="9144000" cy="11509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3" name="矩形 22">
            <a:extLst>
              <a:ext uri="{FF2B5EF4-FFF2-40B4-BE49-F238E27FC236}">
                <a16:creationId xmlns:a16="http://schemas.microsoft.com/office/drawing/2014/main" id="{90DC247A-9DE9-41DA-B86E-33F2739BBC0B}"/>
              </a:ext>
            </a:extLst>
          </p:cNvPr>
          <p:cNvSpPr/>
          <p:nvPr/>
        </p:nvSpPr>
        <p:spPr>
          <a:xfrm>
            <a:off x="0" y="3360738"/>
            <a:ext cx="9144000" cy="115252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2" name="矩形 21">
            <a:extLst>
              <a:ext uri="{FF2B5EF4-FFF2-40B4-BE49-F238E27FC236}">
                <a16:creationId xmlns:a16="http://schemas.microsoft.com/office/drawing/2014/main" id="{FAEFF7C3-770A-4E5B-BA54-D1A601FF1180}"/>
              </a:ext>
            </a:extLst>
          </p:cNvPr>
          <p:cNvSpPr/>
          <p:nvPr/>
        </p:nvSpPr>
        <p:spPr>
          <a:xfrm>
            <a:off x="0" y="2208213"/>
            <a:ext cx="9144000" cy="115252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485" name="矩形 3">
            <a:extLst>
              <a:ext uri="{FF2B5EF4-FFF2-40B4-BE49-F238E27FC236}">
                <a16:creationId xmlns:a16="http://schemas.microsoft.com/office/drawing/2014/main" id="{BFE689F9-DCFB-4475-8CD5-D33FD7214DC1}"/>
              </a:ext>
            </a:extLst>
          </p:cNvPr>
          <p:cNvSpPr>
            <a:spLocks noChangeArrowheads="1"/>
          </p:cNvSpPr>
          <p:nvPr/>
        </p:nvSpPr>
        <p:spPr bwMode="auto">
          <a:xfrm>
            <a:off x="119063" y="404813"/>
            <a:ext cx="80470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b="1">
                <a:solidFill>
                  <a:srgbClr val="0B5395"/>
                </a:solidFill>
                <a:latin typeface="Arial" panose="020B0604020202020204" pitchFamily="34" charset="0"/>
                <a:ea typeface="宋体" panose="02010600030101010101" pitchFamily="2" charset="-122"/>
              </a:rPr>
              <a:t> </a:t>
            </a:r>
            <a:r>
              <a:rPr lang="en-US" altLang="zh-CN" sz="2800" b="1">
                <a:solidFill>
                  <a:schemeClr val="accent1"/>
                </a:solidFill>
                <a:latin typeface="Arial" panose="020B0604020202020204" pitchFamily="34" charset="0"/>
                <a:ea typeface="宋体" panose="02010600030101010101" pitchFamily="2" charset="-122"/>
              </a:rPr>
              <a:t>1.1.3</a:t>
            </a:r>
            <a:r>
              <a:rPr lang="en-US" altLang="zh-CN" sz="2800" b="1">
                <a:solidFill>
                  <a:srgbClr val="0B5395"/>
                </a:solidFill>
                <a:latin typeface="Arial" panose="020B0604020202020204" pitchFamily="34" charset="0"/>
                <a:ea typeface="宋体" panose="02010600030101010101" pitchFamily="2" charset="-122"/>
              </a:rPr>
              <a:t>  Character of organic compound</a:t>
            </a:r>
          </a:p>
          <a:p>
            <a:pPr eaLnBrk="1" hangingPunct="1">
              <a:buFont typeface="Wingdings 2" panose="05020102010507070707" pitchFamily="18" charset="2"/>
              <a:buNone/>
            </a:pPr>
            <a:r>
              <a:rPr lang="en-US" altLang="zh-CN" b="1">
                <a:solidFill>
                  <a:srgbClr val="0B5395"/>
                </a:solidFill>
                <a:latin typeface="Arial" panose="020B0604020202020204" pitchFamily="34" charset="0"/>
                <a:ea typeface="宋体" panose="02010600030101010101" pitchFamily="2" charset="-122"/>
              </a:rPr>
              <a:t>            </a:t>
            </a:r>
            <a:r>
              <a:rPr lang="zh-CN" altLang="en-US" sz="2400" b="1">
                <a:solidFill>
                  <a:srgbClr val="0B5395"/>
                </a:solidFill>
                <a:latin typeface="Arial" panose="020B0604020202020204" pitchFamily="34" charset="0"/>
                <a:ea typeface="黑体" panose="02010609060101010101" pitchFamily="49" charset="-122"/>
              </a:rPr>
              <a:t>有机化合物的特性</a:t>
            </a:r>
            <a:endParaRPr lang="zh-CN" altLang="en-US" sz="2400">
              <a:latin typeface="Arial" panose="020B0604020202020204" pitchFamily="34" charset="0"/>
              <a:ea typeface="宋体" panose="02010600030101010101" pitchFamily="2" charset="-122"/>
            </a:endParaRPr>
          </a:p>
        </p:txBody>
      </p:sp>
      <p:grpSp>
        <p:nvGrpSpPr>
          <p:cNvPr id="20486" name="Group 2">
            <a:extLst>
              <a:ext uri="{FF2B5EF4-FFF2-40B4-BE49-F238E27FC236}">
                <a16:creationId xmlns:a16="http://schemas.microsoft.com/office/drawing/2014/main" id="{4E3AE538-E3D9-4969-855B-E2944857C023}"/>
              </a:ext>
            </a:extLst>
          </p:cNvPr>
          <p:cNvGrpSpPr>
            <a:grpSpLocks/>
          </p:cNvGrpSpPr>
          <p:nvPr/>
        </p:nvGrpSpPr>
        <p:grpSpPr bwMode="auto">
          <a:xfrm>
            <a:off x="119063" y="1484313"/>
            <a:ext cx="1371600" cy="609600"/>
            <a:chOff x="0" y="0"/>
            <a:chExt cx="864" cy="384"/>
          </a:xfrm>
        </p:grpSpPr>
        <p:sp>
          <p:nvSpPr>
            <p:cNvPr id="20496" name="Text Box 3">
              <a:extLst>
                <a:ext uri="{FF2B5EF4-FFF2-40B4-BE49-F238E27FC236}">
                  <a16:creationId xmlns:a16="http://schemas.microsoft.com/office/drawing/2014/main" id="{75A8D36B-1E53-456A-9F6E-EC2208A6444F}"/>
                </a:ext>
              </a:extLst>
            </p:cNvPr>
            <p:cNvSpPr txBox="1">
              <a:spLocks noChangeArrowheads="1"/>
            </p:cNvSpPr>
            <p:nvPr/>
          </p:nvSpPr>
          <p:spPr bwMode="auto">
            <a:xfrm>
              <a:off x="96" y="48"/>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660033"/>
                  </a:solidFill>
                  <a:latin typeface="Arial" panose="020B0604020202020204" pitchFamily="34" charset="0"/>
                  <a:ea typeface="黑体" panose="02010609060101010101" pitchFamily="49" charset="-122"/>
                </a:rPr>
                <a:t>结构上</a:t>
              </a:r>
            </a:p>
          </p:txBody>
        </p:sp>
        <p:sp>
          <p:nvSpPr>
            <p:cNvPr id="20497" name="AutoShape 4">
              <a:extLst>
                <a:ext uri="{FF2B5EF4-FFF2-40B4-BE49-F238E27FC236}">
                  <a16:creationId xmlns:a16="http://schemas.microsoft.com/office/drawing/2014/main" id="{B78FC2A8-68AC-49A2-9969-77058533C38E}"/>
                </a:ext>
              </a:extLst>
            </p:cNvPr>
            <p:cNvSpPr>
              <a:spLocks noChangeArrowheads="1"/>
            </p:cNvSpPr>
            <p:nvPr/>
          </p:nvSpPr>
          <p:spPr bwMode="auto">
            <a:xfrm>
              <a:off x="0" y="0"/>
              <a:ext cx="864" cy="384"/>
            </a:xfrm>
            <a:prstGeom prst="roundRect">
              <a:avLst>
                <a:gd name="adj" fmla="val 16667"/>
              </a:avLst>
            </a:prstGeom>
            <a:noFill/>
            <a:ln w="28575">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graphicFrame>
        <p:nvGraphicFramePr>
          <p:cNvPr id="20487" name="Object 3">
            <a:extLst>
              <a:ext uri="{FF2B5EF4-FFF2-40B4-BE49-F238E27FC236}">
                <a16:creationId xmlns:a16="http://schemas.microsoft.com/office/drawing/2014/main" id="{BEFE9405-845D-4D1D-B551-E48B95F5B681}"/>
              </a:ext>
            </a:extLst>
          </p:cNvPr>
          <p:cNvGraphicFramePr>
            <a:graphicFrameLocks noChangeAspect="1"/>
          </p:cNvGraphicFramePr>
          <p:nvPr/>
        </p:nvGraphicFramePr>
        <p:xfrm>
          <a:off x="4724400" y="2357438"/>
          <a:ext cx="3935413" cy="931862"/>
        </p:xfrm>
        <a:graphic>
          <a:graphicData uri="http://schemas.openxmlformats.org/presentationml/2006/ole">
            <mc:AlternateContent xmlns:mc="http://schemas.openxmlformats.org/markup-compatibility/2006">
              <mc:Choice xmlns:v="urn:schemas-microsoft-com:vml" Requires="v">
                <p:oleObj spid="_x0000_s20504" r:id="rId4" imgW="2252520" imgH="527400" progId="ChemDraw.Document.6.0">
                  <p:embed/>
                </p:oleObj>
              </mc:Choice>
              <mc:Fallback>
                <p:oleObj r:id="rId4" imgW="2252520" imgH="527400" progId="ChemDraw.Document.6.0">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357438"/>
                        <a:ext cx="3935413"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8" name="Text Box 8">
            <a:extLst>
              <a:ext uri="{FF2B5EF4-FFF2-40B4-BE49-F238E27FC236}">
                <a16:creationId xmlns:a16="http://schemas.microsoft.com/office/drawing/2014/main" id="{0C763B8C-D3FA-4B9C-98E5-9001A64E2995}"/>
              </a:ext>
            </a:extLst>
          </p:cNvPr>
          <p:cNvSpPr txBox="1">
            <a:spLocks noChangeArrowheads="1"/>
          </p:cNvSpPr>
          <p:nvPr/>
        </p:nvSpPr>
        <p:spPr bwMode="auto">
          <a:xfrm>
            <a:off x="157163" y="2587625"/>
            <a:ext cx="4270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黑体" panose="02010609060101010101" pitchFamily="49" charset="-122"/>
                <a:ea typeface="黑体" panose="02010609060101010101" pitchFamily="49" charset="-122"/>
              </a:rPr>
              <a:t>1</a:t>
            </a:r>
            <a:r>
              <a:rPr lang="zh-CN" altLang="en-US" sz="2000" b="1">
                <a:latin typeface="黑体" panose="02010609060101010101" pitchFamily="49" charset="-122"/>
                <a:ea typeface="黑体" panose="02010609060101010101" pitchFamily="49" charset="-122"/>
              </a:rPr>
              <a:t>、碳通常以共价键与其它原子相连</a:t>
            </a:r>
          </a:p>
        </p:txBody>
      </p:sp>
      <p:graphicFrame>
        <p:nvGraphicFramePr>
          <p:cNvPr id="20489" name="Object 4">
            <a:extLst>
              <a:ext uri="{FF2B5EF4-FFF2-40B4-BE49-F238E27FC236}">
                <a16:creationId xmlns:a16="http://schemas.microsoft.com/office/drawing/2014/main" id="{BAEA3975-B481-4EB7-B3E8-91B5B82EAFFD}"/>
              </a:ext>
            </a:extLst>
          </p:cNvPr>
          <p:cNvGraphicFramePr>
            <a:graphicFrameLocks noChangeAspect="1"/>
          </p:cNvGraphicFramePr>
          <p:nvPr/>
        </p:nvGraphicFramePr>
        <p:xfrm>
          <a:off x="4716463" y="3865563"/>
          <a:ext cx="2857500" cy="273050"/>
        </p:xfrm>
        <a:graphic>
          <a:graphicData uri="http://schemas.openxmlformats.org/presentationml/2006/ole">
            <mc:AlternateContent xmlns:mc="http://schemas.openxmlformats.org/markup-compatibility/2006">
              <mc:Choice xmlns:v="urn:schemas-microsoft-com:vml" Requires="v">
                <p:oleObj spid="_x0000_s20505" r:id="rId6" imgW="1635120" imgH="154800" progId="ChemDraw.Document.6.0">
                  <p:embed/>
                </p:oleObj>
              </mc:Choice>
              <mc:Fallback>
                <p:oleObj r:id="rId6" imgW="1635120" imgH="154800" progId="ChemDraw.Document.6.0">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463" y="3865563"/>
                        <a:ext cx="28575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0" name="Text Box 12">
            <a:extLst>
              <a:ext uri="{FF2B5EF4-FFF2-40B4-BE49-F238E27FC236}">
                <a16:creationId xmlns:a16="http://schemas.microsoft.com/office/drawing/2014/main" id="{9EDAFE99-7020-4D75-8046-977A20516EBA}"/>
              </a:ext>
            </a:extLst>
          </p:cNvPr>
          <p:cNvSpPr txBox="1">
            <a:spLocks noChangeArrowheads="1"/>
          </p:cNvSpPr>
          <p:nvPr/>
        </p:nvSpPr>
        <p:spPr bwMode="auto">
          <a:xfrm>
            <a:off x="157163" y="3727450"/>
            <a:ext cx="2686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黑体" panose="02010609060101010101" pitchFamily="49" charset="-122"/>
                <a:ea typeface="黑体" panose="02010609060101010101" pitchFamily="49" charset="-122"/>
              </a:rPr>
              <a:t>2</a:t>
            </a:r>
            <a:r>
              <a:rPr lang="zh-CN" altLang="en-US" sz="2000" b="1">
                <a:latin typeface="黑体" panose="02010609060101010101" pitchFamily="49" charset="-122"/>
                <a:ea typeface="黑体" panose="02010609060101010101" pitchFamily="49" charset="-122"/>
              </a:rPr>
              <a:t>、自身成键能力强</a:t>
            </a:r>
          </a:p>
        </p:txBody>
      </p:sp>
      <p:graphicFrame>
        <p:nvGraphicFramePr>
          <p:cNvPr id="20491" name="Object 5">
            <a:extLst>
              <a:ext uri="{FF2B5EF4-FFF2-40B4-BE49-F238E27FC236}">
                <a16:creationId xmlns:a16="http://schemas.microsoft.com/office/drawing/2014/main" id="{A5D53A3B-6EE0-4D8B-977A-C94887C6F50F}"/>
              </a:ext>
            </a:extLst>
          </p:cNvPr>
          <p:cNvGraphicFramePr>
            <a:graphicFrameLocks noChangeAspect="1"/>
          </p:cNvGraphicFramePr>
          <p:nvPr/>
        </p:nvGraphicFramePr>
        <p:xfrm>
          <a:off x="4878388" y="4800600"/>
          <a:ext cx="2393950" cy="655638"/>
        </p:xfrm>
        <a:graphic>
          <a:graphicData uri="http://schemas.openxmlformats.org/presentationml/2006/ole">
            <mc:AlternateContent xmlns:mc="http://schemas.openxmlformats.org/markup-compatibility/2006">
              <mc:Choice xmlns:v="urn:schemas-microsoft-com:vml" Requires="v">
                <p:oleObj spid="_x0000_s20506" r:id="rId8" imgW="1710360" imgH="463680" progId="ChemDraw.Document.6.0">
                  <p:embed/>
                </p:oleObj>
              </mc:Choice>
              <mc:Fallback>
                <p:oleObj r:id="rId8" imgW="1710360" imgH="463680" progId="ChemDraw.Document.6.0">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8388" y="4800600"/>
                        <a:ext cx="23939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92" name="Text Box 16">
            <a:extLst>
              <a:ext uri="{FF2B5EF4-FFF2-40B4-BE49-F238E27FC236}">
                <a16:creationId xmlns:a16="http://schemas.microsoft.com/office/drawing/2014/main" id="{D844D0CA-0E8B-46C8-98B3-D991248B771B}"/>
              </a:ext>
            </a:extLst>
          </p:cNvPr>
          <p:cNvSpPr txBox="1">
            <a:spLocks noChangeArrowheads="1"/>
          </p:cNvSpPr>
          <p:nvPr/>
        </p:nvSpPr>
        <p:spPr bwMode="auto">
          <a:xfrm>
            <a:off x="157163" y="4908550"/>
            <a:ext cx="365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黑体" panose="02010609060101010101" pitchFamily="49" charset="-122"/>
                <a:ea typeface="黑体" panose="02010609060101010101" pitchFamily="49" charset="-122"/>
              </a:rPr>
              <a:t>3</a:t>
            </a:r>
            <a:r>
              <a:rPr lang="zh-CN" altLang="en-US" sz="2000" b="1">
                <a:latin typeface="黑体" panose="02010609060101010101" pitchFamily="49" charset="-122"/>
                <a:ea typeface="黑体" panose="02010609060101010101" pitchFamily="49" charset="-122"/>
              </a:rPr>
              <a:t>、同分异构现象普遍存在</a:t>
            </a:r>
          </a:p>
        </p:txBody>
      </p:sp>
      <p:sp>
        <p:nvSpPr>
          <p:cNvPr id="20493" name="Text Box 3">
            <a:extLst>
              <a:ext uri="{FF2B5EF4-FFF2-40B4-BE49-F238E27FC236}">
                <a16:creationId xmlns:a16="http://schemas.microsoft.com/office/drawing/2014/main" id="{376F6A7C-EDC7-444B-8321-D90731043028}"/>
              </a:ext>
            </a:extLst>
          </p:cNvPr>
          <p:cNvSpPr txBox="1">
            <a:spLocks noChangeArrowheads="1"/>
          </p:cNvSpPr>
          <p:nvPr/>
        </p:nvSpPr>
        <p:spPr bwMode="auto">
          <a:xfrm>
            <a:off x="385763" y="5761038"/>
            <a:ext cx="84343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spcBef>
                <a:spcPct val="50000"/>
              </a:spcBef>
            </a:pPr>
            <a:r>
              <a:rPr lang="zh-CN" altLang="en-US" sz="2400" b="1">
                <a:solidFill>
                  <a:srgbClr val="CC0000"/>
                </a:solidFill>
                <a:latin typeface="Arial" panose="020B0604020202020204" pitchFamily="34" charset="0"/>
                <a:ea typeface="黑体" panose="02010609060101010101" pitchFamily="49" charset="-122"/>
              </a:rPr>
              <a:t>目前人类已知的有机物达</a:t>
            </a:r>
            <a:r>
              <a:rPr lang="en-US" altLang="zh-CN" sz="2400" b="1">
                <a:solidFill>
                  <a:srgbClr val="CC0000"/>
                </a:solidFill>
                <a:latin typeface="Arial" panose="020B0604020202020204" pitchFamily="34" charset="0"/>
                <a:ea typeface="黑体" panose="02010609060101010101" pitchFamily="49" charset="-122"/>
              </a:rPr>
              <a:t>5000</a:t>
            </a:r>
            <a:r>
              <a:rPr lang="zh-CN" altLang="en-US" sz="2400" b="1">
                <a:solidFill>
                  <a:srgbClr val="CC0000"/>
                </a:solidFill>
                <a:latin typeface="Arial" panose="020B0604020202020204" pitchFamily="34" charset="0"/>
                <a:ea typeface="黑体" panose="02010609060101010101" pitchFamily="49" charset="-122"/>
              </a:rPr>
              <a:t>多万种，数量远远超过无机物。 </a:t>
            </a:r>
          </a:p>
        </p:txBody>
      </p:sp>
      <p:sp>
        <p:nvSpPr>
          <p:cNvPr id="2" name="日期占位符 1">
            <a:extLst>
              <a:ext uri="{FF2B5EF4-FFF2-40B4-BE49-F238E27FC236}">
                <a16:creationId xmlns:a16="http://schemas.microsoft.com/office/drawing/2014/main" id="{42DA6D9E-91C8-4590-BBEB-4349018EEA83}"/>
              </a:ext>
            </a:extLst>
          </p:cNvPr>
          <p:cNvSpPr>
            <a:spLocks noGrp="1"/>
          </p:cNvSpPr>
          <p:nvPr>
            <p:ph type="dt" sz="quarter" idx="10"/>
          </p:nvPr>
        </p:nvSpPr>
        <p:spPr/>
        <p:txBody>
          <a:bodyPr/>
          <a:lstStyle/>
          <a:p>
            <a:pPr>
              <a:defRPr/>
            </a:pPr>
            <a:fld id="{122698F7-F334-4CBD-9BB7-F165625609C8}"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E86C203B-BAEF-4F27-81C0-0C398489B583}"/>
              </a:ext>
            </a:extLst>
          </p:cNvPr>
          <p:cNvSpPr>
            <a:spLocks noGrp="1"/>
          </p:cNvSpPr>
          <p:nvPr>
            <p:ph type="sldNum" sz="quarter" idx="12"/>
          </p:nvPr>
        </p:nvSpPr>
        <p:spPr/>
        <p:txBody>
          <a:bodyPr/>
          <a:lstStyle/>
          <a:p>
            <a:pPr>
              <a:defRPr/>
            </a:pPr>
            <a:fld id="{382C7943-24BC-4D02-A28F-068EE84A4EDF}" type="slidenum">
              <a:rPr lang="en-US" altLang="zh-CN"/>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EE562BF-1DAB-4B9A-BF23-904E9908B06B}"/>
              </a:ext>
            </a:extLst>
          </p:cNvPr>
          <p:cNvGrpSpPr>
            <a:grpSpLocks/>
          </p:cNvGrpSpPr>
          <p:nvPr/>
        </p:nvGrpSpPr>
        <p:grpSpPr bwMode="auto">
          <a:xfrm>
            <a:off x="319088" y="428625"/>
            <a:ext cx="2884487" cy="1276350"/>
            <a:chOff x="0" y="0"/>
            <a:chExt cx="864" cy="804"/>
          </a:xfrm>
        </p:grpSpPr>
        <p:sp>
          <p:nvSpPr>
            <p:cNvPr id="22537" name="Text Box 3">
              <a:extLst>
                <a:ext uri="{FF2B5EF4-FFF2-40B4-BE49-F238E27FC236}">
                  <a16:creationId xmlns:a16="http://schemas.microsoft.com/office/drawing/2014/main" id="{312BE957-F57D-400F-BE85-684D32F06BF9}"/>
                </a:ext>
              </a:extLst>
            </p:cNvPr>
            <p:cNvSpPr txBox="1">
              <a:spLocks noChangeArrowheads="1"/>
            </p:cNvSpPr>
            <p:nvPr/>
          </p:nvSpPr>
          <p:spPr bwMode="auto">
            <a:xfrm>
              <a:off x="96" y="48"/>
              <a:ext cx="720"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rgbClr val="660033"/>
                  </a:solidFill>
                  <a:latin typeface="Arial" panose="020B0604020202020204" pitchFamily="34" charset="0"/>
                  <a:ea typeface="黑体" panose="02010609060101010101" pitchFamily="49" charset="-122"/>
                </a:rPr>
                <a:t>物理化学性质上</a:t>
              </a:r>
            </a:p>
          </p:txBody>
        </p:sp>
        <p:sp>
          <p:nvSpPr>
            <p:cNvPr id="22538" name="AutoShape 4">
              <a:extLst>
                <a:ext uri="{FF2B5EF4-FFF2-40B4-BE49-F238E27FC236}">
                  <a16:creationId xmlns:a16="http://schemas.microsoft.com/office/drawing/2014/main" id="{D93B9176-9317-4139-ABBA-09D82E6C8F1A}"/>
                </a:ext>
              </a:extLst>
            </p:cNvPr>
            <p:cNvSpPr>
              <a:spLocks noChangeArrowheads="1"/>
            </p:cNvSpPr>
            <p:nvPr/>
          </p:nvSpPr>
          <p:spPr bwMode="auto">
            <a:xfrm>
              <a:off x="0" y="0"/>
              <a:ext cx="864" cy="384"/>
            </a:xfrm>
            <a:prstGeom prst="roundRect">
              <a:avLst>
                <a:gd name="adj" fmla="val 16667"/>
              </a:avLst>
            </a:prstGeom>
            <a:noFill/>
            <a:ln w="28575">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5" name="Text Box 1028">
            <a:extLst>
              <a:ext uri="{FF2B5EF4-FFF2-40B4-BE49-F238E27FC236}">
                <a16:creationId xmlns:a16="http://schemas.microsoft.com/office/drawing/2014/main" id="{DC589DC5-8007-434A-9A28-089A66729F8F}"/>
              </a:ext>
            </a:extLst>
          </p:cNvPr>
          <p:cNvSpPr txBox="1">
            <a:spLocks noChangeArrowheads="1"/>
          </p:cNvSpPr>
          <p:nvPr/>
        </p:nvSpPr>
        <p:spPr bwMode="auto">
          <a:xfrm>
            <a:off x="542925" y="1341438"/>
            <a:ext cx="8153400"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华文楷体" panose="02010600040101010101" pitchFamily="2" charset="-122"/>
                <a:ea typeface="华文楷体" panose="02010600040101010101" pitchFamily="2" charset="-122"/>
              </a:rPr>
              <a:t>1</a:t>
            </a:r>
            <a:r>
              <a:rPr kumimoji="1" lang="zh-CN" altLang="en-US" sz="2400" b="1">
                <a:latin typeface="华文楷体" panose="02010600040101010101" pitchFamily="2" charset="-122"/>
                <a:ea typeface="华文楷体" panose="02010600040101010101" pitchFamily="2" charset="-122"/>
              </a:rPr>
              <a:t>、有机化合物组成元素少，但是结构复杂，物质种类多。这是由于同分异构现象引起的。</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碳、氢、氧、氮、卤素、硫、磷等</a:t>
            </a:r>
          </a:p>
        </p:txBody>
      </p:sp>
      <p:sp>
        <p:nvSpPr>
          <p:cNvPr id="6" name="Text Box 1034">
            <a:extLst>
              <a:ext uri="{FF2B5EF4-FFF2-40B4-BE49-F238E27FC236}">
                <a16:creationId xmlns:a16="http://schemas.microsoft.com/office/drawing/2014/main" id="{CBC92920-9CB2-4A14-97E5-B6FADF598337}"/>
              </a:ext>
            </a:extLst>
          </p:cNvPr>
          <p:cNvSpPr txBox="1">
            <a:spLocks noChangeArrowheads="1"/>
          </p:cNvSpPr>
          <p:nvPr/>
        </p:nvSpPr>
        <p:spPr bwMode="auto">
          <a:xfrm>
            <a:off x="542925" y="2808288"/>
            <a:ext cx="81534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Times New Roman" panose="02020603050405020304" pitchFamily="18" charset="0"/>
                <a:ea typeface="华文楷体" panose="02010600040101010101" pitchFamily="2" charset="-122"/>
              </a:rPr>
              <a:t>2</a:t>
            </a:r>
            <a:r>
              <a:rPr kumimoji="1" lang="zh-CN" altLang="en-US" sz="2400" b="1">
                <a:latin typeface="华文楷体" panose="02010600040101010101" pitchFamily="2" charset="-122"/>
                <a:ea typeface="华文楷体" panose="02010600040101010101" pitchFamily="2" charset="-122"/>
              </a:rPr>
              <a:t>、有机化合物一般都可以燃烧，而且灰分很少。</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en-US" altLang="zh-CN" sz="2400" b="1">
                <a:solidFill>
                  <a:srgbClr val="FF0000"/>
                </a:solidFill>
                <a:latin typeface="华文楷体" panose="02010600040101010101" pitchFamily="2" charset="-122"/>
                <a:ea typeface="华文楷体" panose="02010600040101010101" pitchFamily="2" charset="-122"/>
              </a:rPr>
              <a:t>C</a:t>
            </a:r>
            <a:r>
              <a:rPr kumimoji="1" lang="zh-CN" altLang="en-US" sz="2400" b="1">
                <a:solidFill>
                  <a:srgbClr val="FF0000"/>
                </a:solidFill>
                <a:latin typeface="华文楷体" panose="02010600040101010101" pitchFamily="2" charset="-122"/>
                <a:ea typeface="华文楷体" panose="02010600040101010101" pitchFamily="2" charset="-122"/>
              </a:rPr>
              <a:t>和</a:t>
            </a:r>
            <a:r>
              <a:rPr kumimoji="1" lang="en-US" altLang="zh-CN" sz="2400" b="1">
                <a:solidFill>
                  <a:srgbClr val="FF0000"/>
                </a:solidFill>
                <a:latin typeface="华文楷体" panose="02010600040101010101" pitchFamily="2" charset="-122"/>
                <a:ea typeface="华文楷体" panose="02010600040101010101" pitchFamily="2" charset="-122"/>
              </a:rPr>
              <a:t>H</a:t>
            </a:r>
            <a:r>
              <a:rPr kumimoji="1" lang="zh-CN" altLang="en-US" sz="2400" b="1">
                <a:solidFill>
                  <a:srgbClr val="FF0000"/>
                </a:solidFill>
                <a:latin typeface="华文楷体" panose="02010600040101010101" pitchFamily="2" charset="-122"/>
                <a:ea typeface="华文楷体" panose="02010600040101010101" pitchFamily="2" charset="-122"/>
              </a:rPr>
              <a:t>是易燃烧元素，燃烧产物多为二氧化碳和水</a:t>
            </a:r>
          </a:p>
        </p:txBody>
      </p:sp>
      <p:sp>
        <p:nvSpPr>
          <p:cNvPr id="7" name="Text Box 1035">
            <a:extLst>
              <a:ext uri="{FF2B5EF4-FFF2-40B4-BE49-F238E27FC236}">
                <a16:creationId xmlns:a16="http://schemas.microsoft.com/office/drawing/2014/main" id="{7C382E0F-79E0-40F6-9D9B-DA964E579BA8}"/>
              </a:ext>
            </a:extLst>
          </p:cNvPr>
          <p:cNvSpPr txBox="1">
            <a:spLocks noChangeArrowheads="1"/>
          </p:cNvSpPr>
          <p:nvPr/>
        </p:nvSpPr>
        <p:spPr bwMode="auto">
          <a:xfrm>
            <a:off x="579438" y="3870325"/>
            <a:ext cx="7392987"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Times New Roman" panose="02020603050405020304" pitchFamily="18" charset="0"/>
                <a:ea typeface="华文楷体" panose="02010600040101010101" pitchFamily="2" charset="-122"/>
              </a:rPr>
              <a:t>3</a:t>
            </a:r>
            <a:r>
              <a:rPr kumimoji="1" lang="zh-CN" altLang="en-US" sz="2400" b="1">
                <a:latin typeface="华文楷体" panose="02010600040101010101" pitchFamily="2" charset="-122"/>
                <a:ea typeface="华文楷体" panose="02010600040101010101" pitchFamily="2" charset="-122"/>
              </a:rPr>
              <a:t>、有机化合物一般热稳定性差，受热易分解。</a:t>
            </a:r>
            <a:endParaRPr kumimoji="1" lang="en-US" altLang="zh-CN" sz="2400" b="1">
              <a:latin typeface="华文楷体" panose="02010600040101010101" pitchFamily="2" charset="-122"/>
              <a:ea typeface="华文楷体" panose="02010600040101010101" pitchFamily="2" charset="-122"/>
            </a:endParaRPr>
          </a:p>
          <a:p>
            <a:pP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结构多为链状化合物，线性结构，不具有刚性承受力</a:t>
            </a:r>
          </a:p>
        </p:txBody>
      </p:sp>
      <p:sp>
        <p:nvSpPr>
          <p:cNvPr id="8" name="Text Box 1036">
            <a:extLst>
              <a:ext uri="{FF2B5EF4-FFF2-40B4-BE49-F238E27FC236}">
                <a16:creationId xmlns:a16="http://schemas.microsoft.com/office/drawing/2014/main" id="{41BEABAB-BFF3-4C11-8E1F-4CBAD67D00A8}"/>
              </a:ext>
            </a:extLst>
          </p:cNvPr>
          <p:cNvSpPr txBox="1">
            <a:spLocks noChangeArrowheads="1"/>
          </p:cNvSpPr>
          <p:nvPr/>
        </p:nvSpPr>
        <p:spPr bwMode="auto">
          <a:xfrm>
            <a:off x="595313" y="5045075"/>
            <a:ext cx="81534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Times New Roman" panose="02020603050405020304" pitchFamily="18" charset="0"/>
                <a:ea typeface="华文楷体" panose="02010600040101010101" pitchFamily="2" charset="-122"/>
              </a:rPr>
              <a:t>4</a:t>
            </a:r>
            <a:r>
              <a:rPr kumimoji="1" lang="zh-CN" altLang="en-US" sz="2400" b="1">
                <a:latin typeface="华文楷体" panose="02010600040101010101" pitchFamily="2" charset="-122"/>
                <a:ea typeface="华文楷体" panose="02010600040101010101" pitchFamily="2" charset="-122"/>
              </a:rPr>
              <a:t>、许多有机化合物在常温下是气体、液体，常温下是固体的有机物的熔点也较低，一般不超过</a:t>
            </a:r>
            <a:r>
              <a:rPr kumimoji="1" lang="en-US" altLang="zh-CN" sz="2400" b="1">
                <a:latin typeface="Times New Roman" panose="02020603050405020304" pitchFamily="18" charset="0"/>
                <a:ea typeface="华文楷体" panose="02010600040101010101" pitchFamily="2" charset="-122"/>
              </a:rPr>
              <a:t>400 ℃</a:t>
            </a:r>
            <a:r>
              <a:rPr kumimoji="1" lang="zh-CN" altLang="en-US" sz="2400" b="1">
                <a:latin typeface="Times New Roman" panose="02020603050405020304" pitchFamily="18" charset="0"/>
                <a:ea typeface="华文楷体" panose="02010600040101010101" pitchFamily="2" charset="-122"/>
              </a:rPr>
              <a:t>。</a:t>
            </a:r>
            <a:endParaRPr kumimoji="1" lang="en-US" altLang="zh-CN" sz="2400" b="1">
              <a:latin typeface="Times New Roman" panose="02020603050405020304" pitchFamily="18" charset="0"/>
              <a:ea typeface="华文楷体" panose="02010600040101010101" pitchFamily="2" charset="-122"/>
            </a:endParaRPr>
          </a:p>
          <a:p>
            <a:pP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有机物一般由分子构成</a:t>
            </a:r>
            <a:r>
              <a:rPr kumimoji="1" lang="en-US" altLang="zh-CN" sz="2400" b="1">
                <a:solidFill>
                  <a:srgbClr val="FF0000"/>
                </a:solidFill>
                <a:latin typeface="华文楷体" panose="02010600040101010101" pitchFamily="2" charset="-122"/>
                <a:ea typeface="华文楷体" panose="02010600040101010101" pitchFamily="2" charset="-122"/>
              </a:rPr>
              <a:t>,</a:t>
            </a:r>
            <a:r>
              <a:rPr kumimoji="1" lang="zh-CN" altLang="en-US" sz="2400" b="1">
                <a:solidFill>
                  <a:srgbClr val="FF0000"/>
                </a:solidFill>
                <a:latin typeface="华文楷体" panose="02010600040101010101" pitchFamily="2" charset="-122"/>
                <a:ea typeface="华文楷体" panose="02010600040101010101" pitchFamily="2" charset="-122"/>
              </a:rPr>
              <a:t>依靠分子间范德华力，作用力较弱</a:t>
            </a:r>
          </a:p>
        </p:txBody>
      </p:sp>
      <p:sp>
        <p:nvSpPr>
          <p:cNvPr id="3" name="日期占位符 2">
            <a:extLst>
              <a:ext uri="{FF2B5EF4-FFF2-40B4-BE49-F238E27FC236}">
                <a16:creationId xmlns:a16="http://schemas.microsoft.com/office/drawing/2014/main" id="{69249056-66A9-4307-840C-A68D7BA79868}"/>
              </a:ext>
            </a:extLst>
          </p:cNvPr>
          <p:cNvSpPr>
            <a:spLocks noGrp="1"/>
          </p:cNvSpPr>
          <p:nvPr>
            <p:ph type="dt" sz="quarter" idx="10"/>
          </p:nvPr>
        </p:nvSpPr>
        <p:spPr/>
        <p:txBody>
          <a:bodyPr/>
          <a:lstStyle/>
          <a:p>
            <a:pPr>
              <a:defRPr/>
            </a:pPr>
            <a:fld id="{93307331-76A3-49FA-978B-300EDD406350}"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2BA717B0-39DC-4854-BB84-A9D9566458A1}"/>
              </a:ext>
            </a:extLst>
          </p:cNvPr>
          <p:cNvSpPr>
            <a:spLocks noGrp="1"/>
          </p:cNvSpPr>
          <p:nvPr>
            <p:ph type="sldNum" sz="quarter" idx="12"/>
          </p:nvPr>
        </p:nvSpPr>
        <p:spPr/>
        <p:txBody>
          <a:bodyPr/>
          <a:lstStyle/>
          <a:p>
            <a:pPr>
              <a:defRPr/>
            </a:pPr>
            <a:fld id="{4014D428-166F-40B7-AF48-1DA0D5F17B79}" type="slidenum">
              <a:rPr lang="en-US" altLang="zh-CN"/>
              <a:pPr>
                <a:defRPr/>
              </a:pPr>
              <a:t>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iterate type="wd">
                                    <p:tmPct val="100000"/>
                                  </p:iterate>
                                  <p:childTnLst>
                                    <p:set>
                                      <p:cBhvr>
                                        <p:cTn id="10" dur="1" fill="hold">
                                          <p:stCondLst>
                                            <p:cond delay="0"/>
                                          </p:stCondLst>
                                        </p:cTn>
                                        <p:tgtEl>
                                          <p:spTgt spid="5"/>
                                        </p:tgtEl>
                                        <p:attrNameLst>
                                          <p:attrName>style.visibility</p:attrName>
                                        </p:attrNameLst>
                                      </p:cBhvr>
                                      <p:to>
                                        <p:strVal val="visible"/>
                                      </p:to>
                                    </p:set>
                                    <p:animEffect transition="in" filter="wipe(left)">
                                      <p:cBhvr>
                                        <p:cTn id="11" dur="3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iterate type="wd">
                                    <p:tmPct val="100000"/>
                                  </p:iterate>
                                  <p:childTnLst>
                                    <p:set>
                                      <p:cBhvr>
                                        <p:cTn id="15" dur="1" fill="hold">
                                          <p:stCondLst>
                                            <p:cond delay="0"/>
                                          </p:stCondLst>
                                        </p:cTn>
                                        <p:tgtEl>
                                          <p:spTgt spid="6"/>
                                        </p:tgtEl>
                                        <p:attrNameLst>
                                          <p:attrName>style.visibility</p:attrName>
                                        </p:attrNameLst>
                                      </p:cBhvr>
                                      <p:to>
                                        <p:strVal val="visible"/>
                                      </p:to>
                                    </p:set>
                                    <p:animEffect transition="in" filter="wipe(left)">
                                      <p:cBhvr>
                                        <p:cTn id="16" dur="3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wd">
                                    <p:tmPct val="100000"/>
                                  </p:iterate>
                                  <p:childTnLst>
                                    <p:set>
                                      <p:cBhvr>
                                        <p:cTn id="20" dur="1" fill="hold">
                                          <p:stCondLst>
                                            <p:cond delay="0"/>
                                          </p:stCondLst>
                                        </p:cTn>
                                        <p:tgtEl>
                                          <p:spTgt spid="7"/>
                                        </p:tgtEl>
                                        <p:attrNameLst>
                                          <p:attrName>style.visibility</p:attrName>
                                        </p:attrNameLst>
                                      </p:cBhvr>
                                      <p:to>
                                        <p:strVal val="visible"/>
                                      </p:to>
                                    </p:set>
                                    <p:animEffect transition="in" filter="wipe(left)">
                                      <p:cBhvr>
                                        <p:cTn id="21" dur="300"/>
                                        <p:tgtEl>
                                          <p:spTgt spid="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iterate type="wd">
                                    <p:tmPct val="100000"/>
                                  </p:iterate>
                                  <p:childTnLst>
                                    <p:set>
                                      <p:cBhvr>
                                        <p:cTn id="25" dur="1" fill="hold">
                                          <p:stCondLst>
                                            <p:cond delay="0"/>
                                          </p:stCondLst>
                                        </p:cTn>
                                        <p:tgtEl>
                                          <p:spTgt spid="8"/>
                                        </p:tgtEl>
                                        <p:attrNameLst>
                                          <p:attrName>style.visibility</p:attrName>
                                        </p:attrNameLst>
                                      </p:cBhvr>
                                      <p:to>
                                        <p:strVal val="visible"/>
                                      </p:to>
                                    </p:set>
                                    <p:animEffect transition="in" filter="wipe(left)">
                                      <p:cBhvr>
                                        <p:cTn id="26"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a:extLst>
              <a:ext uri="{FF2B5EF4-FFF2-40B4-BE49-F238E27FC236}">
                <a16:creationId xmlns:a16="http://schemas.microsoft.com/office/drawing/2014/main" id="{BE04C673-5EB6-4F64-9B0B-D1DA732042AF}"/>
              </a:ext>
            </a:extLst>
          </p:cNvPr>
          <p:cNvSpPr txBox="1">
            <a:spLocks noChangeArrowheads="1"/>
          </p:cNvSpPr>
          <p:nvPr/>
        </p:nvSpPr>
        <p:spPr bwMode="auto">
          <a:xfrm>
            <a:off x="522288" y="981075"/>
            <a:ext cx="81534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华文楷体" panose="02010600040101010101" pitchFamily="2" charset="-122"/>
                <a:ea typeface="华文楷体" panose="02010600040101010101" pitchFamily="2" charset="-122"/>
              </a:rPr>
              <a:t>5</a:t>
            </a:r>
            <a:r>
              <a:rPr kumimoji="1" lang="zh-CN" altLang="en-US" sz="2400" b="1">
                <a:latin typeface="华文楷体" panose="02010600040101010101" pitchFamily="2" charset="-122"/>
                <a:ea typeface="华文楷体" panose="02010600040101010101" pitchFamily="2" charset="-122"/>
              </a:rPr>
              <a:t>、有机化合物一般极性较小或者完全没有极性。易溶于有机溶剂，但也有低级醇、羧酸、磺酸、酚极性较强，在水中有一定溶解度。</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“相似相溶”</a:t>
            </a:r>
          </a:p>
        </p:txBody>
      </p:sp>
      <p:sp>
        <p:nvSpPr>
          <p:cNvPr id="3" name="Text Box 11">
            <a:extLst>
              <a:ext uri="{FF2B5EF4-FFF2-40B4-BE49-F238E27FC236}">
                <a16:creationId xmlns:a16="http://schemas.microsoft.com/office/drawing/2014/main" id="{3E788C5B-7239-4204-B774-0E031AC1C0D0}"/>
              </a:ext>
            </a:extLst>
          </p:cNvPr>
          <p:cNvSpPr txBox="1">
            <a:spLocks noChangeArrowheads="1"/>
          </p:cNvSpPr>
          <p:nvPr/>
        </p:nvSpPr>
        <p:spPr bwMode="auto">
          <a:xfrm>
            <a:off x="468313" y="2781300"/>
            <a:ext cx="8153400" cy="169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华文楷体" panose="02010600040101010101" pitchFamily="2" charset="-122"/>
                <a:ea typeface="华文楷体" panose="02010600040101010101" pitchFamily="2" charset="-122"/>
              </a:rPr>
              <a:t>6</a:t>
            </a:r>
            <a:r>
              <a:rPr kumimoji="1" lang="zh-CN" altLang="en-US" sz="2400" b="1">
                <a:latin typeface="华文楷体" panose="02010600040101010101" pitchFamily="2" charset="-122"/>
                <a:ea typeface="华文楷体" panose="02010600040101010101" pitchFamily="2" charset="-122"/>
              </a:rPr>
              <a:t>、有机化合物发生化学反应一般都不是离子反应，而是分子之间的反应。除自由基反应外，一般都较慢，一般需要热量、催化剂、光照等条件来加快反应速度。</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反应速率比较慢</a:t>
            </a:r>
          </a:p>
        </p:txBody>
      </p:sp>
      <p:sp>
        <p:nvSpPr>
          <p:cNvPr id="4" name="Text Box 12">
            <a:extLst>
              <a:ext uri="{FF2B5EF4-FFF2-40B4-BE49-F238E27FC236}">
                <a16:creationId xmlns:a16="http://schemas.microsoft.com/office/drawing/2014/main" id="{E672F66E-06A3-4591-AFC6-A5CD76D12C6B}"/>
              </a:ext>
            </a:extLst>
          </p:cNvPr>
          <p:cNvSpPr txBox="1">
            <a:spLocks noChangeArrowheads="1"/>
          </p:cNvSpPr>
          <p:nvPr/>
        </p:nvSpPr>
        <p:spPr bwMode="auto">
          <a:xfrm>
            <a:off x="539750" y="4725988"/>
            <a:ext cx="8153400"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Aft>
                <a:spcPts val="1000"/>
              </a:spcAft>
            </a:pPr>
            <a:r>
              <a:rPr kumimoji="1" lang="en-US" altLang="zh-CN" sz="2400" b="1">
                <a:latin typeface="华文楷体" panose="02010600040101010101" pitchFamily="2" charset="-122"/>
                <a:ea typeface="华文楷体" panose="02010600040101010101" pitchFamily="2" charset="-122"/>
              </a:rPr>
              <a:t>7</a:t>
            </a:r>
            <a:r>
              <a:rPr kumimoji="1" lang="zh-CN" altLang="en-US" sz="2400" b="1">
                <a:latin typeface="华文楷体" panose="02010600040101010101" pitchFamily="2" charset="-122"/>
                <a:ea typeface="华文楷体" panose="02010600040101010101" pitchFamily="2" charset="-122"/>
              </a:rPr>
              <a:t>、有机化学反应一般不是单一反应，而是许多反应同时进行，有主反应，也有副反应。</a:t>
            </a:r>
            <a:endParaRPr kumimoji="1" lang="en-US" altLang="zh-CN" sz="2400" b="1">
              <a:latin typeface="华文楷体" panose="02010600040101010101" pitchFamily="2" charset="-122"/>
              <a:ea typeface="华文楷体" panose="02010600040101010101" pitchFamily="2" charset="-122"/>
            </a:endParaRPr>
          </a:p>
          <a:p>
            <a:pPr algn="ctr" eaLnBrk="1" hangingPunct="1">
              <a:spcAft>
                <a:spcPts val="1000"/>
              </a:spcAft>
            </a:pPr>
            <a:r>
              <a:rPr kumimoji="1" lang="zh-CN" altLang="en-US" sz="2400" b="1">
                <a:solidFill>
                  <a:srgbClr val="FF0000"/>
                </a:solidFill>
                <a:latin typeface="华文楷体" panose="02010600040101010101" pitchFamily="2" charset="-122"/>
                <a:ea typeface="华文楷体" panose="02010600040101010101" pitchFamily="2" charset="-122"/>
              </a:rPr>
              <a:t>副反应较多，反应式不配平，多用箭头表示</a:t>
            </a:r>
          </a:p>
        </p:txBody>
      </p:sp>
      <p:sp>
        <p:nvSpPr>
          <p:cNvPr id="5" name="日期占位符 4">
            <a:extLst>
              <a:ext uri="{FF2B5EF4-FFF2-40B4-BE49-F238E27FC236}">
                <a16:creationId xmlns:a16="http://schemas.microsoft.com/office/drawing/2014/main" id="{11FA6486-D480-4917-A8FD-8DFC4F1515FE}"/>
              </a:ext>
            </a:extLst>
          </p:cNvPr>
          <p:cNvSpPr>
            <a:spLocks noGrp="1"/>
          </p:cNvSpPr>
          <p:nvPr>
            <p:ph type="dt" sz="quarter" idx="10"/>
          </p:nvPr>
        </p:nvSpPr>
        <p:spPr/>
        <p:txBody>
          <a:bodyPr/>
          <a:lstStyle/>
          <a:p>
            <a:pPr>
              <a:defRPr/>
            </a:pPr>
            <a:fld id="{B68E030E-63D3-4305-B981-72318BA53A5E}" type="datetime11">
              <a:rPr lang="zh-CN" altLang="en-US"/>
              <a:pPr>
                <a:defRPr/>
              </a:pPr>
              <a:t>18:39:05</a:t>
            </a:fld>
            <a:endParaRPr lang="en-US"/>
          </a:p>
        </p:txBody>
      </p:sp>
      <p:sp>
        <p:nvSpPr>
          <p:cNvPr id="6" name="灯片编号占位符 5">
            <a:extLst>
              <a:ext uri="{FF2B5EF4-FFF2-40B4-BE49-F238E27FC236}">
                <a16:creationId xmlns:a16="http://schemas.microsoft.com/office/drawing/2014/main" id="{2CD147F3-E48A-4EB3-B6C0-0DC2D33E8968}"/>
              </a:ext>
            </a:extLst>
          </p:cNvPr>
          <p:cNvSpPr>
            <a:spLocks noGrp="1"/>
          </p:cNvSpPr>
          <p:nvPr>
            <p:ph type="sldNum" sz="quarter" idx="12"/>
          </p:nvPr>
        </p:nvSpPr>
        <p:spPr/>
        <p:txBody>
          <a:bodyPr/>
          <a:lstStyle/>
          <a:p>
            <a:pPr>
              <a:defRPr/>
            </a:pPr>
            <a:fld id="{1BA78A25-89AB-4587-9325-0E02A1BE4FA4}" type="slidenum">
              <a:rPr lang="en-US" altLang="zh-CN"/>
              <a:pPr>
                <a:defRPr/>
              </a:pPr>
              <a:t>16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3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8">
            <a:extLst>
              <a:ext uri="{FF2B5EF4-FFF2-40B4-BE49-F238E27FC236}">
                <a16:creationId xmlns:a16="http://schemas.microsoft.com/office/drawing/2014/main" id="{8C476890-10ED-42F8-83C8-726EAFA94853}"/>
              </a:ext>
            </a:extLst>
          </p:cNvPr>
          <p:cNvSpPr txBox="1">
            <a:spLocks noChangeArrowheads="1"/>
          </p:cNvSpPr>
          <p:nvPr/>
        </p:nvSpPr>
        <p:spPr bwMode="auto">
          <a:xfrm>
            <a:off x="473075" y="3614738"/>
            <a:ext cx="1885950" cy="492125"/>
          </a:xfrm>
          <a:prstGeom prst="rect">
            <a:avLst/>
          </a:prstGeom>
          <a:noFill/>
          <a:ln w="9525">
            <a:noFill/>
            <a:miter lim="800000"/>
            <a:headEnd/>
            <a:tailEnd/>
          </a:ln>
          <a:effectLst/>
        </p:spPr>
        <p:txBody>
          <a:bodyPr>
            <a:spAutoFit/>
          </a:bodyPr>
          <a:lstStyle/>
          <a:p>
            <a:pPr eaLnBrk="1" fontAlgn="auto" hangingPunct="1">
              <a:spcBef>
                <a:spcPts val="0"/>
              </a:spcBef>
              <a:spcAft>
                <a:spcPts val="0"/>
              </a:spcAft>
              <a:defRPr/>
            </a:pPr>
            <a:r>
              <a:rPr lang="zh-CN" altLang="en-US" sz="2600" b="1" dirty="0">
                <a:solidFill>
                  <a:schemeClr val="accent2"/>
                </a:solidFill>
                <a:effectLst>
                  <a:outerShdw blurRad="38100" dist="38100" dir="2700000" algn="tl">
                    <a:srgbClr val="C0C0C0"/>
                  </a:outerShdw>
                </a:effectLst>
                <a:latin typeface="Times New Roman" pitchFamily="18" charset="0"/>
                <a:ea typeface="黑体" pitchFamily="2" charset="-122"/>
              </a:rPr>
              <a:t>按碳架分类</a:t>
            </a:r>
          </a:p>
        </p:txBody>
      </p:sp>
      <p:sp>
        <p:nvSpPr>
          <p:cNvPr id="25603" name="Text Box 9">
            <a:extLst>
              <a:ext uri="{FF2B5EF4-FFF2-40B4-BE49-F238E27FC236}">
                <a16:creationId xmlns:a16="http://schemas.microsoft.com/office/drawing/2014/main" id="{3247D210-EEE5-41BD-890D-CC08ECF9636F}"/>
              </a:ext>
            </a:extLst>
          </p:cNvPr>
          <p:cNvSpPr txBox="1">
            <a:spLocks noChangeArrowheads="1"/>
          </p:cNvSpPr>
          <p:nvPr/>
        </p:nvSpPr>
        <p:spPr bwMode="auto">
          <a:xfrm>
            <a:off x="2952750" y="2492375"/>
            <a:ext cx="2039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黑体" panose="02010609060101010101" pitchFamily="49" charset="-122"/>
              </a:rPr>
              <a:t>开链化合物</a:t>
            </a:r>
          </a:p>
        </p:txBody>
      </p:sp>
      <p:sp>
        <p:nvSpPr>
          <p:cNvPr id="25604" name="Text Box 10">
            <a:extLst>
              <a:ext uri="{FF2B5EF4-FFF2-40B4-BE49-F238E27FC236}">
                <a16:creationId xmlns:a16="http://schemas.microsoft.com/office/drawing/2014/main" id="{89CDB4CD-DC9C-427E-9610-BD0376935C64}"/>
              </a:ext>
            </a:extLst>
          </p:cNvPr>
          <p:cNvSpPr txBox="1">
            <a:spLocks noChangeArrowheads="1"/>
          </p:cNvSpPr>
          <p:nvPr/>
        </p:nvSpPr>
        <p:spPr bwMode="auto">
          <a:xfrm>
            <a:off x="2968625" y="3614738"/>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黑体" panose="02010609060101010101" pitchFamily="49" charset="-122"/>
              </a:rPr>
              <a:t>碳环化合物</a:t>
            </a:r>
          </a:p>
        </p:txBody>
      </p:sp>
      <p:sp>
        <p:nvSpPr>
          <p:cNvPr id="25605" name="Text Box 11">
            <a:extLst>
              <a:ext uri="{FF2B5EF4-FFF2-40B4-BE49-F238E27FC236}">
                <a16:creationId xmlns:a16="http://schemas.microsoft.com/office/drawing/2014/main" id="{A11D6239-C5CA-41CA-80B1-D86CBA173032}"/>
              </a:ext>
            </a:extLst>
          </p:cNvPr>
          <p:cNvSpPr txBox="1">
            <a:spLocks noChangeArrowheads="1"/>
          </p:cNvSpPr>
          <p:nvPr/>
        </p:nvSpPr>
        <p:spPr bwMode="auto">
          <a:xfrm>
            <a:off x="2968625" y="4767263"/>
            <a:ext cx="2039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6600"/>
                </a:solidFill>
                <a:latin typeface="Times New Roman" panose="02020603050405020304" pitchFamily="18" charset="0"/>
                <a:ea typeface="黑体" panose="02010609060101010101" pitchFamily="49" charset="-122"/>
              </a:rPr>
              <a:t>杂环化合物</a:t>
            </a:r>
          </a:p>
        </p:txBody>
      </p:sp>
      <p:sp>
        <p:nvSpPr>
          <p:cNvPr id="25606" name="Text Box 12">
            <a:extLst>
              <a:ext uri="{FF2B5EF4-FFF2-40B4-BE49-F238E27FC236}">
                <a16:creationId xmlns:a16="http://schemas.microsoft.com/office/drawing/2014/main" id="{64F64ED8-B294-4E30-8296-EF362FB95A9D}"/>
              </a:ext>
            </a:extLst>
          </p:cNvPr>
          <p:cNvSpPr txBox="1">
            <a:spLocks noChangeArrowheads="1"/>
          </p:cNvSpPr>
          <p:nvPr/>
        </p:nvSpPr>
        <p:spPr bwMode="auto">
          <a:xfrm>
            <a:off x="5475288" y="3500438"/>
            <a:ext cx="2039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脂环化合物</a:t>
            </a:r>
          </a:p>
        </p:txBody>
      </p:sp>
      <p:sp>
        <p:nvSpPr>
          <p:cNvPr id="25607" name="Text Box 13">
            <a:extLst>
              <a:ext uri="{FF2B5EF4-FFF2-40B4-BE49-F238E27FC236}">
                <a16:creationId xmlns:a16="http://schemas.microsoft.com/office/drawing/2014/main" id="{61D4F4DB-310D-40AF-B396-4E0D4A03827E}"/>
              </a:ext>
            </a:extLst>
          </p:cNvPr>
          <p:cNvSpPr txBox="1">
            <a:spLocks noChangeArrowheads="1"/>
          </p:cNvSpPr>
          <p:nvPr/>
        </p:nvSpPr>
        <p:spPr bwMode="auto">
          <a:xfrm>
            <a:off x="5475288" y="4048125"/>
            <a:ext cx="2403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芳香族化合物</a:t>
            </a:r>
          </a:p>
        </p:txBody>
      </p:sp>
      <p:sp>
        <p:nvSpPr>
          <p:cNvPr id="25608" name="AutoShape 14">
            <a:extLst>
              <a:ext uri="{FF2B5EF4-FFF2-40B4-BE49-F238E27FC236}">
                <a16:creationId xmlns:a16="http://schemas.microsoft.com/office/drawing/2014/main" id="{BEF59FA3-34A2-4DB0-A9FF-F3BB0CC3F44C}"/>
              </a:ext>
            </a:extLst>
          </p:cNvPr>
          <p:cNvSpPr>
            <a:spLocks/>
          </p:cNvSpPr>
          <p:nvPr/>
        </p:nvSpPr>
        <p:spPr bwMode="auto">
          <a:xfrm>
            <a:off x="2359025" y="2708275"/>
            <a:ext cx="381000" cy="2162175"/>
          </a:xfrm>
          <a:prstGeom prst="leftBrace">
            <a:avLst>
              <a:gd name="adj1" fmla="val 40014"/>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000">
              <a:latin typeface="Arial" panose="020B0604020202020204" pitchFamily="34" charset="0"/>
              <a:ea typeface="宋体" panose="02010600030101010101" pitchFamily="2" charset="-122"/>
            </a:endParaRPr>
          </a:p>
        </p:txBody>
      </p:sp>
      <p:sp>
        <p:nvSpPr>
          <p:cNvPr id="25609" name="AutoShape 15">
            <a:extLst>
              <a:ext uri="{FF2B5EF4-FFF2-40B4-BE49-F238E27FC236}">
                <a16:creationId xmlns:a16="http://schemas.microsoft.com/office/drawing/2014/main" id="{78FF59FB-1D6F-402E-8DCB-F50464631300}"/>
              </a:ext>
            </a:extLst>
          </p:cNvPr>
          <p:cNvSpPr>
            <a:spLocks/>
          </p:cNvSpPr>
          <p:nvPr/>
        </p:nvSpPr>
        <p:spPr bwMode="auto">
          <a:xfrm>
            <a:off x="5048250" y="3671888"/>
            <a:ext cx="76200" cy="609600"/>
          </a:xfrm>
          <a:prstGeom prst="leftBrace">
            <a:avLst>
              <a:gd name="adj1" fmla="val 66667"/>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000">
              <a:latin typeface="Arial" panose="020B0604020202020204" pitchFamily="34" charset="0"/>
              <a:ea typeface="宋体" panose="02010600030101010101" pitchFamily="2" charset="-122"/>
            </a:endParaRPr>
          </a:p>
        </p:txBody>
      </p:sp>
      <p:sp>
        <p:nvSpPr>
          <p:cNvPr id="25610" name="Text Box 12">
            <a:extLst>
              <a:ext uri="{FF2B5EF4-FFF2-40B4-BE49-F238E27FC236}">
                <a16:creationId xmlns:a16="http://schemas.microsoft.com/office/drawing/2014/main" id="{529001A4-008D-4949-AEA8-D9A7C1C7C847}"/>
              </a:ext>
            </a:extLst>
          </p:cNvPr>
          <p:cNvSpPr txBox="1">
            <a:spLocks noChangeArrowheads="1"/>
          </p:cNvSpPr>
          <p:nvPr/>
        </p:nvSpPr>
        <p:spPr bwMode="auto">
          <a:xfrm>
            <a:off x="5435600" y="2133600"/>
            <a:ext cx="2039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直链化合物</a:t>
            </a:r>
          </a:p>
        </p:txBody>
      </p:sp>
      <p:sp>
        <p:nvSpPr>
          <p:cNvPr id="25611" name="Text Box 13">
            <a:extLst>
              <a:ext uri="{FF2B5EF4-FFF2-40B4-BE49-F238E27FC236}">
                <a16:creationId xmlns:a16="http://schemas.microsoft.com/office/drawing/2014/main" id="{4D829DDC-F145-44C1-9A06-C130E5F7B0DE}"/>
              </a:ext>
            </a:extLst>
          </p:cNvPr>
          <p:cNvSpPr txBox="1">
            <a:spLocks noChangeArrowheads="1"/>
          </p:cNvSpPr>
          <p:nvPr/>
        </p:nvSpPr>
        <p:spPr bwMode="auto">
          <a:xfrm>
            <a:off x="5435600" y="2708275"/>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663300"/>
                </a:solidFill>
                <a:latin typeface="Times New Roman" panose="02020603050405020304" pitchFamily="18" charset="0"/>
                <a:ea typeface="黑体" panose="02010609060101010101" pitchFamily="49" charset="-122"/>
              </a:rPr>
              <a:t>支链化合物</a:t>
            </a:r>
          </a:p>
        </p:txBody>
      </p:sp>
      <p:sp>
        <p:nvSpPr>
          <p:cNvPr id="25612" name="AutoShape 15">
            <a:extLst>
              <a:ext uri="{FF2B5EF4-FFF2-40B4-BE49-F238E27FC236}">
                <a16:creationId xmlns:a16="http://schemas.microsoft.com/office/drawing/2014/main" id="{0AFE9924-BF65-4F5D-9A6B-25157A1DE4F0}"/>
              </a:ext>
            </a:extLst>
          </p:cNvPr>
          <p:cNvSpPr>
            <a:spLocks/>
          </p:cNvSpPr>
          <p:nvPr/>
        </p:nvSpPr>
        <p:spPr bwMode="auto">
          <a:xfrm>
            <a:off x="5048250" y="2316163"/>
            <a:ext cx="76200" cy="609600"/>
          </a:xfrm>
          <a:prstGeom prst="leftBrace">
            <a:avLst>
              <a:gd name="adj1" fmla="val 66667"/>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000">
              <a:latin typeface="Arial" panose="020B0604020202020204" pitchFamily="34" charset="0"/>
              <a:ea typeface="宋体" panose="02010600030101010101" pitchFamily="2" charset="-122"/>
            </a:endParaRPr>
          </a:p>
        </p:txBody>
      </p:sp>
      <p:sp>
        <p:nvSpPr>
          <p:cNvPr id="25613" name="矩形 13">
            <a:extLst>
              <a:ext uri="{FF2B5EF4-FFF2-40B4-BE49-F238E27FC236}">
                <a16:creationId xmlns:a16="http://schemas.microsoft.com/office/drawing/2014/main" id="{DAF09C0F-F9E5-4591-8789-8390E3ED59CE}"/>
              </a:ext>
            </a:extLst>
          </p:cNvPr>
          <p:cNvSpPr>
            <a:spLocks noChangeArrowheads="1"/>
          </p:cNvSpPr>
          <p:nvPr/>
        </p:nvSpPr>
        <p:spPr bwMode="auto">
          <a:xfrm>
            <a:off x="179388" y="692150"/>
            <a:ext cx="84788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pPr>
            <a:r>
              <a:rPr lang="en-US" altLang="zh-CN" sz="2800" b="1">
                <a:solidFill>
                  <a:srgbClr val="0F6FC6"/>
                </a:solidFill>
                <a:latin typeface="Arial" panose="020B0604020202020204" pitchFamily="34" charset="0"/>
                <a:ea typeface="宋体" panose="02010600030101010101" pitchFamily="2" charset="-122"/>
              </a:rPr>
              <a:t>1.1.4</a:t>
            </a:r>
            <a:r>
              <a:rPr lang="en-US" altLang="zh-CN" sz="2800" b="1">
                <a:solidFill>
                  <a:srgbClr val="0B5395"/>
                </a:solidFill>
                <a:latin typeface="Arial" panose="020B0604020202020204" pitchFamily="34" charset="0"/>
                <a:ea typeface="宋体" panose="02010600030101010101" pitchFamily="2" charset="-122"/>
              </a:rPr>
              <a:t>  </a:t>
            </a:r>
            <a:r>
              <a:rPr lang="en-US" altLang="zh-CN" sz="2400" b="1">
                <a:solidFill>
                  <a:srgbClr val="0B5395"/>
                </a:solidFill>
                <a:latin typeface="Arial" panose="020B0604020202020204" pitchFamily="34" charset="0"/>
                <a:ea typeface="黑体" panose="02010609060101010101" pitchFamily="49" charset="-122"/>
              </a:rPr>
              <a:t>Classification   </a:t>
            </a:r>
            <a:r>
              <a:rPr lang="zh-CN" altLang="en-US" sz="2400" b="1">
                <a:solidFill>
                  <a:srgbClr val="0B5395"/>
                </a:solidFill>
                <a:latin typeface="Arial" panose="020B0604020202020204" pitchFamily="34" charset="0"/>
                <a:ea typeface="黑体" panose="02010609060101010101" pitchFamily="49" charset="-122"/>
              </a:rPr>
              <a:t>有机化合物的分类</a:t>
            </a:r>
          </a:p>
        </p:txBody>
      </p:sp>
      <p:sp>
        <p:nvSpPr>
          <p:cNvPr id="2" name="日期占位符 1">
            <a:extLst>
              <a:ext uri="{FF2B5EF4-FFF2-40B4-BE49-F238E27FC236}">
                <a16:creationId xmlns:a16="http://schemas.microsoft.com/office/drawing/2014/main" id="{B2C5C34E-AD69-4D83-ACC0-14F85CEE8638}"/>
              </a:ext>
            </a:extLst>
          </p:cNvPr>
          <p:cNvSpPr>
            <a:spLocks noGrp="1"/>
          </p:cNvSpPr>
          <p:nvPr>
            <p:ph type="dt" sz="quarter" idx="10"/>
          </p:nvPr>
        </p:nvSpPr>
        <p:spPr/>
        <p:txBody>
          <a:bodyPr/>
          <a:lstStyle/>
          <a:p>
            <a:pPr>
              <a:defRPr/>
            </a:pPr>
            <a:fld id="{9C52F5C7-8CE0-42F6-80A2-50D2563CAD4C}"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5FF8E5D7-B83E-43EA-9612-540AFA3A9FCD}"/>
              </a:ext>
            </a:extLst>
          </p:cNvPr>
          <p:cNvSpPr>
            <a:spLocks noGrp="1"/>
          </p:cNvSpPr>
          <p:nvPr>
            <p:ph type="sldNum" sz="quarter" idx="12"/>
          </p:nvPr>
        </p:nvSpPr>
        <p:spPr/>
        <p:txBody>
          <a:bodyPr/>
          <a:lstStyle/>
          <a:p>
            <a:pPr>
              <a:defRPr/>
            </a:pPr>
            <a:fld id="{8B1B343E-B0F3-472E-841C-F97BF160A4AB}" type="slidenum">
              <a:rPr lang="en-US" altLang="zh-CN"/>
              <a:pPr>
                <a:defRPr/>
              </a:pPr>
              <a:t>17</a:t>
            </a:fld>
            <a:endParaRPr lang="en-US" altLang="zh-CN"/>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id="{19B9E6A5-3E2C-402B-99BD-77EF93C75D14}"/>
              </a:ext>
            </a:extLst>
          </p:cNvPr>
          <p:cNvSpPr txBox="1">
            <a:spLocks noChangeArrowheads="1"/>
          </p:cNvSpPr>
          <p:nvPr/>
        </p:nvSpPr>
        <p:spPr bwMode="auto">
          <a:xfrm>
            <a:off x="34925" y="2924175"/>
            <a:ext cx="1887538" cy="769938"/>
          </a:xfrm>
          <a:prstGeom prst="rect">
            <a:avLst/>
          </a:prstGeom>
          <a:noFill/>
          <a:ln w="9525">
            <a:noFill/>
            <a:miter lim="800000"/>
            <a:headEnd/>
            <a:tailEnd/>
          </a:ln>
          <a:effectLst/>
        </p:spPr>
        <p:txBody>
          <a:bodyPr>
            <a:spAutoFit/>
          </a:bodyPr>
          <a:lstStyle/>
          <a:p>
            <a:pPr eaLnBrk="1" fontAlgn="auto" hangingPunct="1">
              <a:spcBef>
                <a:spcPts val="0"/>
              </a:spcBef>
              <a:spcAft>
                <a:spcPts val="0"/>
              </a:spcAft>
              <a:defRPr/>
            </a:pPr>
            <a:r>
              <a:rPr lang="zh-CN" altLang="en-US" sz="2200" b="1" dirty="0">
                <a:solidFill>
                  <a:schemeClr val="accent2"/>
                </a:solidFill>
                <a:effectLst>
                  <a:outerShdw blurRad="38100" dist="38100" dir="2700000" algn="tl">
                    <a:srgbClr val="C0C0C0"/>
                  </a:outerShdw>
                </a:effectLst>
                <a:latin typeface="Times New Roman" pitchFamily="18" charset="0"/>
                <a:ea typeface="黑体" pitchFamily="2" charset="-122"/>
              </a:rPr>
              <a:t>按照官能团、取代基分类</a:t>
            </a:r>
          </a:p>
        </p:txBody>
      </p:sp>
      <p:sp>
        <p:nvSpPr>
          <p:cNvPr id="27651" name="Text Box 9">
            <a:extLst>
              <a:ext uri="{FF2B5EF4-FFF2-40B4-BE49-F238E27FC236}">
                <a16:creationId xmlns:a16="http://schemas.microsoft.com/office/drawing/2014/main" id="{8080BA01-5682-426E-A9B4-052ECAAFBD89}"/>
              </a:ext>
            </a:extLst>
          </p:cNvPr>
          <p:cNvSpPr txBox="1">
            <a:spLocks noChangeArrowheads="1"/>
          </p:cNvSpPr>
          <p:nvPr/>
        </p:nvSpPr>
        <p:spPr bwMode="auto">
          <a:xfrm>
            <a:off x="2081213" y="477838"/>
            <a:ext cx="20399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酸类化合物</a:t>
            </a:r>
          </a:p>
        </p:txBody>
      </p:sp>
      <p:sp>
        <p:nvSpPr>
          <p:cNvPr id="27652" name="Text Box 10">
            <a:extLst>
              <a:ext uri="{FF2B5EF4-FFF2-40B4-BE49-F238E27FC236}">
                <a16:creationId xmlns:a16="http://schemas.microsoft.com/office/drawing/2014/main" id="{D44BA794-3684-458F-A6D8-D09C3336493B}"/>
              </a:ext>
            </a:extLst>
          </p:cNvPr>
          <p:cNvSpPr txBox="1">
            <a:spLocks noChangeArrowheads="1"/>
          </p:cNvSpPr>
          <p:nvPr/>
        </p:nvSpPr>
        <p:spPr bwMode="auto">
          <a:xfrm>
            <a:off x="2095500" y="1270000"/>
            <a:ext cx="20399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羧酸衍生物</a:t>
            </a:r>
          </a:p>
        </p:txBody>
      </p:sp>
      <p:sp>
        <p:nvSpPr>
          <p:cNvPr id="27653" name="Text Box 11">
            <a:extLst>
              <a:ext uri="{FF2B5EF4-FFF2-40B4-BE49-F238E27FC236}">
                <a16:creationId xmlns:a16="http://schemas.microsoft.com/office/drawing/2014/main" id="{7DD2F00E-3FBC-4448-A203-10FED79E15B0}"/>
              </a:ext>
            </a:extLst>
          </p:cNvPr>
          <p:cNvSpPr txBox="1">
            <a:spLocks noChangeArrowheads="1"/>
          </p:cNvSpPr>
          <p:nvPr/>
        </p:nvSpPr>
        <p:spPr bwMode="auto">
          <a:xfrm>
            <a:off x="2095500" y="3082925"/>
            <a:ext cx="20399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羰基化合物</a:t>
            </a:r>
          </a:p>
        </p:txBody>
      </p:sp>
      <p:sp>
        <p:nvSpPr>
          <p:cNvPr id="27654" name="AutoShape 14">
            <a:extLst>
              <a:ext uri="{FF2B5EF4-FFF2-40B4-BE49-F238E27FC236}">
                <a16:creationId xmlns:a16="http://schemas.microsoft.com/office/drawing/2014/main" id="{E411BDC4-33EB-481E-99FD-E2DF9ADBB50E}"/>
              </a:ext>
            </a:extLst>
          </p:cNvPr>
          <p:cNvSpPr>
            <a:spLocks/>
          </p:cNvSpPr>
          <p:nvPr/>
        </p:nvSpPr>
        <p:spPr bwMode="auto">
          <a:xfrm>
            <a:off x="1692275" y="692150"/>
            <a:ext cx="323850" cy="5616575"/>
          </a:xfrm>
          <a:prstGeom prst="leftBrace">
            <a:avLst>
              <a:gd name="adj1" fmla="val 39986"/>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7655" name="矩形 6">
            <a:extLst>
              <a:ext uri="{FF2B5EF4-FFF2-40B4-BE49-F238E27FC236}">
                <a16:creationId xmlns:a16="http://schemas.microsoft.com/office/drawing/2014/main" id="{B1EAEC86-A43B-438B-9085-79A5A657A518}"/>
              </a:ext>
            </a:extLst>
          </p:cNvPr>
          <p:cNvSpPr>
            <a:spLocks noChangeArrowheads="1"/>
          </p:cNvSpPr>
          <p:nvPr/>
        </p:nvSpPr>
        <p:spPr bwMode="auto">
          <a:xfrm>
            <a:off x="4206875" y="850900"/>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羧酸</a:t>
            </a:r>
            <a:endParaRPr kumimoji="1" lang="zh-CN" altLang="en-US" sz="2000" b="1">
              <a:solidFill>
                <a:srgbClr val="660066"/>
              </a:solidFill>
              <a:latin typeface="Times New Roman" panose="02020603050405020304" pitchFamily="18" charset="0"/>
              <a:ea typeface="华文楷体" panose="02010600040101010101" pitchFamily="2" charset="-122"/>
            </a:endParaRPr>
          </a:p>
        </p:txBody>
      </p:sp>
      <p:pic>
        <p:nvPicPr>
          <p:cNvPr id="27656" name="Picture 7">
            <a:extLst>
              <a:ext uri="{FF2B5EF4-FFF2-40B4-BE49-F238E27FC236}">
                <a16:creationId xmlns:a16="http://schemas.microsoft.com/office/drawing/2014/main" id="{5E66FFAA-5DD0-4874-944F-A4B580261C1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72063" y="404813"/>
            <a:ext cx="898525"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7" name="Picture 9">
            <a:extLst>
              <a:ext uri="{FF2B5EF4-FFF2-40B4-BE49-F238E27FC236}">
                <a16:creationId xmlns:a16="http://schemas.microsoft.com/office/drawing/2014/main" id="{EB9C0926-0D63-46DD-9AE6-1E38E528B4D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81850" y="454025"/>
            <a:ext cx="1057275" cy="92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8" name="Picture 6">
            <a:extLst>
              <a:ext uri="{FF2B5EF4-FFF2-40B4-BE49-F238E27FC236}">
                <a16:creationId xmlns:a16="http://schemas.microsoft.com/office/drawing/2014/main" id="{C8E45A2F-93DA-4709-AA9F-369211021D3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95738" y="1685925"/>
            <a:ext cx="938212"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9" name="Text Box 7">
            <a:extLst>
              <a:ext uri="{FF2B5EF4-FFF2-40B4-BE49-F238E27FC236}">
                <a16:creationId xmlns:a16="http://schemas.microsoft.com/office/drawing/2014/main" id="{BAC672EC-988C-4F38-BEE2-1846BBF47DB2}"/>
              </a:ext>
            </a:extLst>
          </p:cNvPr>
          <p:cNvSpPr txBox="1">
            <a:spLocks noChangeArrowheads="1"/>
          </p:cNvSpPr>
          <p:nvPr/>
        </p:nvSpPr>
        <p:spPr bwMode="auto">
          <a:xfrm>
            <a:off x="3995738" y="2244725"/>
            <a:ext cx="10033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脂基</a:t>
            </a:r>
          </a:p>
        </p:txBody>
      </p:sp>
      <p:sp>
        <p:nvSpPr>
          <p:cNvPr id="27660" name="Text Box 9">
            <a:extLst>
              <a:ext uri="{FF2B5EF4-FFF2-40B4-BE49-F238E27FC236}">
                <a16:creationId xmlns:a16="http://schemas.microsoft.com/office/drawing/2014/main" id="{DB57906B-11F8-4B85-B576-CDF1CB8B5C0D}"/>
              </a:ext>
            </a:extLst>
          </p:cNvPr>
          <p:cNvSpPr txBox="1">
            <a:spLocks noChangeArrowheads="1"/>
          </p:cNvSpPr>
          <p:nvPr/>
        </p:nvSpPr>
        <p:spPr bwMode="auto">
          <a:xfrm>
            <a:off x="6659563" y="2244725"/>
            <a:ext cx="11033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酰卤基</a:t>
            </a:r>
          </a:p>
        </p:txBody>
      </p:sp>
      <p:pic>
        <p:nvPicPr>
          <p:cNvPr id="27661" name="Picture 10">
            <a:extLst>
              <a:ext uri="{FF2B5EF4-FFF2-40B4-BE49-F238E27FC236}">
                <a16:creationId xmlns:a16="http://schemas.microsoft.com/office/drawing/2014/main" id="{314766AD-4A51-487C-A780-49A472CC359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13538" y="1628775"/>
            <a:ext cx="830262"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62" name="Picture 12">
            <a:extLst>
              <a:ext uri="{FF2B5EF4-FFF2-40B4-BE49-F238E27FC236}">
                <a16:creationId xmlns:a16="http://schemas.microsoft.com/office/drawing/2014/main" id="{32273D4E-87A8-4307-BC75-BCF3745CFF7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219700" y="1641475"/>
            <a:ext cx="1057275"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663" name="Group 17">
            <a:extLst>
              <a:ext uri="{FF2B5EF4-FFF2-40B4-BE49-F238E27FC236}">
                <a16:creationId xmlns:a16="http://schemas.microsoft.com/office/drawing/2014/main" id="{E575C0BE-F9EB-4756-9715-98405EAE5847}"/>
              </a:ext>
            </a:extLst>
          </p:cNvPr>
          <p:cNvGrpSpPr>
            <a:grpSpLocks/>
          </p:cNvGrpSpPr>
          <p:nvPr/>
        </p:nvGrpSpPr>
        <p:grpSpPr bwMode="auto">
          <a:xfrm>
            <a:off x="2051050" y="1717675"/>
            <a:ext cx="1728788" cy="927100"/>
            <a:chOff x="604" y="1421"/>
            <a:chExt cx="1662" cy="1208"/>
          </a:xfrm>
        </p:grpSpPr>
        <p:pic>
          <p:nvPicPr>
            <p:cNvPr id="27695" name="Picture 18">
              <a:extLst>
                <a:ext uri="{FF2B5EF4-FFF2-40B4-BE49-F238E27FC236}">
                  <a16:creationId xmlns:a16="http://schemas.microsoft.com/office/drawing/2014/main" id="{7D74AFE3-712B-4D90-881D-2639CCB7681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04" y="1421"/>
              <a:ext cx="1662" cy="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96" name="Rectangle 19">
              <a:extLst>
                <a:ext uri="{FF2B5EF4-FFF2-40B4-BE49-F238E27FC236}">
                  <a16:creationId xmlns:a16="http://schemas.microsoft.com/office/drawing/2014/main" id="{EFDA7441-283D-44AD-83D7-0F2D05A04FAB}"/>
                </a:ext>
              </a:extLst>
            </p:cNvPr>
            <p:cNvSpPr>
              <a:spLocks noChangeArrowheads="1"/>
            </p:cNvSpPr>
            <p:nvPr/>
          </p:nvSpPr>
          <p:spPr bwMode="auto">
            <a:xfrm>
              <a:off x="1019" y="2107"/>
              <a:ext cx="67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酸酐</a:t>
              </a:r>
            </a:p>
          </p:txBody>
        </p:sp>
      </p:grpSp>
      <p:sp>
        <p:nvSpPr>
          <p:cNvPr id="27664" name="矩形 17">
            <a:extLst>
              <a:ext uri="{FF2B5EF4-FFF2-40B4-BE49-F238E27FC236}">
                <a16:creationId xmlns:a16="http://schemas.microsoft.com/office/drawing/2014/main" id="{7E392D83-732F-4C44-877D-23ECB1EDFAE2}"/>
              </a:ext>
            </a:extLst>
          </p:cNvPr>
          <p:cNvSpPr>
            <a:spLocks noChangeArrowheads="1"/>
          </p:cNvSpPr>
          <p:nvPr/>
        </p:nvSpPr>
        <p:spPr bwMode="auto">
          <a:xfrm>
            <a:off x="6367463" y="838200"/>
            <a:ext cx="696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磺酸</a:t>
            </a:r>
            <a:endParaRPr kumimoji="1" lang="zh-CN" altLang="en-US" sz="2000" b="1">
              <a:solidFill>
                <a:srgbClr val="660066"/>
              </a:solidFill>
              <a:latin typeface="Times New Roman" panose="02020603050405020304" pitchFamily="18" charset="0"/>
              <a:ea typeface="华文楷体" panose="02010600040101010101" pitchFamily="2" charset="-122"/>
            </a:endParaRPr>
          </a:p>
        </p:txBody>
      </p:sp>
      <p:sp>
        <p:nvSpPr>
          <p:cNvPr id="27665" name="矩形 18">
            <a:extLst>
              <a:ext uri="{FF2B5EF4-FFF2-40B4-BE49-F238E27FC236}">
                <a16:creationId xmlns:a16="http://schemas.microsoft.com/office/drawing/2014/main" id="{6D45A10B-27B2-46BF-8AF5-6E2241061CC5}"/>
              </a:ext>
            </a:extLst>
          </p:cNvPr>
          <p:cNvSpPr>
            <a:spLocks noChangeArrowheads="1"/>
          </p:cNvSpPr>
          <p:nvPr/>
        </p:nvSpPr>
        <p:spPr bwMode="auto">
          <a:xfrm>
            <a:off x="5219700" y="2244725"/>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酰胺基</a:t>
            </a:r>
          </a:p>
        </p:txBody>
      </p:sp>
      <p:pic>
        <p:nvPicPr>
          <p:cNvPr id="27666" name="Picture 6">
            <a:extLst>
              <a:ext uri="{FF2B5EF4-FFF2-40B4-BE49-F238E27FC236}">
                <a16:creationId xmlns:a16="http://schemas.microsoft.com/office/drawing/2014/main" id="{D48110D2-897B-45C0-A264-3CAA93F8C835}"/>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367463" y="2651125"/>
            <a:ext cx="77470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7" name="Rectangle 7">
            <a:extLst>
              <a:ext uri="{FF2B5EF4-FFF2-40B4-BE49-F238E27FC236}">
                <a16:creationId xmlns:a16="http://schemas.microsoft.com/office/drawing/2014/main" id="{285BC5E6-0E11-43CF-BEEE-4EEC43ED81A1}"/>
              </a:ext>
            </a:extLst>
          </p:cNvPr>
          <p:cNvSpPr>
            <a:spLocks noChangeArrowheads="1"/>
          </p:cNvSpPr>
          <p:nvPr/>
        </p:nvSpPr>
        <p:spPr bwMode="auto">
          <a:xfrm>
            <a:off x="7186613" y="304323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醛基</a:t>
            </a:r>
          </a:p>
        </p:txBody>
      </p:sp>
      <p:pic>
        <p:nvPicPr>
          <p:cNvPr id="27668" name="Picture 9">
            <a:extLst>
              <a:ext uri="{FF2B5EF4-FFF2-40B4-BE49-F238E27FC236}">
                <a16:creationId xmlns:a16="http://schemas.microsoft.com/office/drawing/2014/main" id="{ED62A28C-9BF8-4D90-BD24-C0DA9B5574B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114800" y="2722563"/>
            <a:ext cx="839788" cy="84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69" name="Rectangle 10">
            <a:extLst>
              <a:ext uri="{FF2B5EF4-FFF2-40B4-BE49-F238E27FC236}">
                <a16:creationId xmlns:a16="http://schemas.microsoft.com/office/drawing/2014/main" id="{6165B6CA-0E8E-419C-9AFE-7E2C12BB3F0A}"/>
              </a:ext>
            </a:extLst>
          </p:cNvPr>
          <p:cNvSpPr>
            <a:spLocks noChangeArrowheads="1"/>
          </p:cNvSpPr>
          <p:nvPr/>
        </p:nvSpPr>
        <p:spPr bwMode="auto">
          <a:xfrm>
            <a:off x="4872038" y="3043238"/>
            <a:ext cx="6969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酮基</a:t>
            </a:r>
          </a:p>
        </p:txBody>
      </p:sp>
      <p:sp>
        <p:nvSpPr>
          <p:cNvPr id="27670" name="Text Box 11">
            <a:extLst>
              <a:ext uri="{FF2B5EF4-FFF2-40B4-BE49-F238E27FC236}">
                <a16:creationId xmlns:a16="http://schemas.microsoft.com/office/drawing/2014/main" id="{C121FDC2-F5A7-4E43-9A16-691328008063}"/>
              </a:ext>
            </a:extLst>
          </p:cNvPr>
          <p:cNvSpPr txBox="1">
            <a:spLocks noChangeArrowheads="1"/>
          </p:cNvSpPr>
          <p:nvPr/>
        </p:nvSpPr>
        <p:spPr bwMode="auto">
          <a:xfrm>
            <a:off x="2095500" y="3932238"/>
            <a:ext cx="2527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醇酚胺醚化合物</a:t>
            </a:r>
          </a:p>
        </p:txBody>
      </p:sp>
      <p:sp>
        <p:nvSpPr>
          <p:cNvPr id="27671" name="Rectangle 15">
            <a:extLst>
              <a:ext uri="{FF2B5EF4-FFF2-40B4-BE49-F238E27FC236}">
                <a16:creationId xmlns:a16="http://schemas.microsoft.com/office/drawing/2014/main" id="{04B50323-4C05-4CB3-B94A-110F939F84F5}"/>
              </a:ext>
            </a:extLst>
          </p:cNvPr>
          <p:cNvSpPr>
            <a:spLocks noChangeArrowheads="1"/>
          </p:cNvSpPr>
          <p:nvPr/>
        </p:nvSpPr>
        <p:spPr bwMode="auto">
          <a:xfrm>
            <a:off x="8032750" y="2244725"/>
            <a:ext cx="787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氰基</a:t>
            </a:r>
          </a:p>
        </p:txBody>
      </p:sp>
      <p:pic>
        <p:nvPicPr>
          <p:cNvPr id="27672" name="Picture 16">
            <a:extLst>
              <a:ext uri="{FF2B5EF4-FFF2-40B4-BE49-F238E27FC236}">
                <a16:creationId xmlns:a16="http://schemas.microsoft.com/office/drawing/2014/main" id="{751637EC-51E9-4D38-A653-B7997B6C14AD}"/>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961313" y="1924050"/>
            <a:ext cx="858837"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73" name="Picture 6">
            <a:extLst>
              <a:ext uri="{FF2B5EF4-FFF2-40B4-BE49-F238E27FC236}">
                <a16:creationId xmlns:a16="http://schemas.microsoft.com/office/drawing/2014/main" id="{44C55A11-7E0C-4274-9112-06E28D0B6EB1}"/>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940300" y="3789363"/>
            <a:ext cx="941388"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74" name="Picture 7">
            <a:extLst>
              <a:ext uri="{FF2B5EF4-FFF2-40B4-BE49-F238E27FC236}">
                <a16:creationId xmlns:a16="http://schemas.microsoft.com/office/drawing/2014/main" id="{2AF4EF97-1C81-4D70-9A8C-C3F95F7DEEF6}"/>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516688" y="3789363"/>
            <a:ext cx="10922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75" name="Rectangle 8">
            <a:extLst>
              <a:ext uri="{FF2B5EF4-FFF2-40B4-BE49-F238E27FC236}">
                <a16:creationId xmlns:a16="http://schemas.microsoft.com/office/drawing/2014/main" id="{C95DC211-4B5F-48B4-B5B4-E835959DD33D}"/>
              </a:ext>
            </a:extLst>
          </p:cNvPr>
          <p:cNvSpPr>
            <a:spLocks noChangeArrowheads="1"/>
          </p:cNvSpPr>
          <p:nvPr/>
        </p:nvSpPr>
        <p:spPr bwMode="auto">
          <a:xfrm>
            <a:off x="4787900" y="4171950"/>
            <a:ext cx="1209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羟基，醇</a:t>
            </a:r>
          </a:p>
        </p:txBody>
      </p:sp>
      <p:sp>
        <p:nvSpPr>
          <p:cNvPr id="27676" name="Rectangle 9">
            <a:extLst>
              <a:ext uri="{FF2B5EF4-FFF2-40B4-BE49-F238E27FC236}">
                <a16:creationId xmlns:a16="http://schemas.microsoft.com/office/drawing/2014/main" id="{832B756D-E455-41CB-9EC6-0B3DA8930123}"/>
              </a:ext>
            </a:extLst>
          </p:cNvPr>
          <p:cNvSpPr>
            <a:spLocks noChangeArrowheads="1"/>
          </p:cNvSpPr>
          <p:nvPr/>
        </p:nvSpPr>
        <p:spPr bwMode="auto">
          <a:xfrm>
            <a:off x="6457950" y="4113213"/>
            <a:ext cx="1209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羟基，酚</a:t>
            </a:r>
          </a:p>
        </p:txBody>
      </p:sp>
      <p:pic>
        <p:nvPicPr>
          <p:cNvPr id="27677" name="Picture 11">
            <a:extLst>
              <a:ext uri="{FF2B5EF4-FFF2-40B4-BE49-F238E27FC236}">
                <a16:creationId xmlns:a16="http://schemas.microsoft.com/office/drawing/2014/main" id="{8932781D-B8D2-4375-80FD-88514CA3E90E}"/>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495550" y="4508500"/>
            <a:ext cx="8985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78" name="Picture 12">
            <a:extLst>
              <a:ext uri="{FF2B5EF4-FFF2-40B4-BE49-F238E27FC236}">
                <a16:creationId xmlns:a16="http://schemas.microsoft.com/office/drawing/2014/main" id="{F8E73D31-1968-4063-BC40-C6CBD968B6F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100513" y="4510088"/>
            <a:ext cx="10509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79" name="Rectangle 13">
            <a:extLst>
              <a:ext uri="{FF2B5EF4-FFF2-40B4-BE49-F238E27FC236}">
                <a16:creationId xmlns:a16="http://schemas.microsoft.com/office/drawing/2014/main" id="{45274EAA-33F2-4EF3-9DCB-47F1FC38F628}"/>
              </a:ext>
            </a:extLst>
          </p:cNvPr>
          <p:cNvSpPr>
            <a:spLocks noChangeArrowheads="1"/>
          </p:cNvSpPr>
          <p:nvPr/>
        </p:nvSpPr>
        <p:spPr bwMode="auto">
          <a:xfrm>
            <a:off x="2163763" y="47942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巯基，硫醇</a:t>
            </a:r>
          </a:p>
        </p:txBody>
      </p:sp>
      <p:sp>
        <p:nvSpPr>
          <p:cNvPr id="27680" name="Rectangle 14">
            <a:extLst>
              <a:ext uri="{FF2B5EF4-FFF2-40B4-BE49-F238E27FC236}">
                <a16:creationId xmlns:a16="http://schemas.microsoft.com/office/drawing/2014/main" id="{387AF470-B147-4A41-963C-D95FB3464806}"/>
              </a:ext>
            </a:extLst>
          </p:cNvPr>
          <p:cNvSpPr>
            <a:spLocks noChangeArrowheads="1"/>
          </p:cNvSpPr>
          <p:nvPr/>
        </p:nvSpPr>
        <p:spPr bwMode="auto">
          <a:xfrm>
            <a:off x="3892550" y="47942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巯基，硫酚</a:t>
            </a:r>
          </a:p>
        </p:txBody>
      </p:sp>
      <p:pic>
        <p:nvPicPr>
          <p:cNvPr id="27681" name="Picture 16">
            <a:extLst>
              <a:ext uri="{FF2B5EF4-FFF2-40B4-BE49-F238E27FC236}">
                <a16:creationId xmlns:a16="http://schemas.microsoft.com/office/drawing/2014/main" id="{D805301E-474D-4DB9-BBB5-CF9C29003C83}"/>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695950" y="4510088"/>
            <a:ext cx="8255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82" name="Picture 17">
            <a:extLst>
              <a:ext uri="{FF2B5EF4-FFF2-40B4-BE49-F238E27FC236}">
                <a16:creationId xmlns:a16="http://schemas.microsoft.com/office/drawing/2014/main" id="{90F57DF5-7CCF-4240-B147-35382BF78FF9}"/>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235825" y="4510088"/>
            <a:ext cx="722313"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83" name="Rectangle 18">
            <a:extLst>
              <a:ext uri="{FF2B5EF4-FFF2-40B4-BE49-F238E27FC236}">
                <a16:creationId xmlns:a16="http://schemas.microsoft.com/office/drawing/2014/main" id="{AC8DF0EF-A63B-41F7-9544-85AD2EC7C4F8}"/>
              </a:ext>
            </a:extLst>
          </p:cNvPr>
          <p:cNvSpPr>
            <a:spLocks noChangeArrowheads="1"/>
          </p:cNvSpPr>
          <p:nvPr/>
        </p:nvSpPr>
        <p:spPr bwMode="auto">
          <a:xfrm>
            <a:off x="5503863" y="4794250"/>
            <a:ext cx="1209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氨基，胺</a:t>
            </a:r>
          </a:p>
        </p:txBody>
      </p:sp>
      <p:sp>
        <p:nvSpPr>
          <p:cNvPr id="27684" name="Rectangle 19">
            <a:extLst>
              <a:ext uri="{FF2B5EF4-FFF2-40B4-BE49-F238E27FC236}">
                <a16:creationId xmlns:a16="http://schemas.microsoft.com/office/drawing/2014/main" id="{9CA89F7D-7483-41F5-9C71-4A9952024AD1}"/>
              </a:ext>
            </a:extLst>
          </p:cNvPr>
          <p:cNvSpPr>
            <a:spLocks noChangeArrowheads="1"/>
          </p:cNvSpPr>
          <p:nvPr/>
        </p:nvSpPr>
        <p:spPr bwMode="auto">
          <a:xfrm>
            <a:off x="6916738" y="4794250"/>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烷氧基，醚</a:t>
            </a:r>
          </a:p>
        </p:txBody>
      </p:sp>
      <p:grpSp>
        <p:nvGrpSpPr>
          <p:cNvPr id="27685" name="Group 5">
            <a:extLst>
              <a:ext uri="{FF2B5EF4-FFF2-40B4-BE49-F238E27FC236}">
                <a16:creationId xmlns:a16="http://schemas.microsoft.com/office/drawing/2014/main" id="{775D3F0A-DB08-4395-8455-290683994B17}"/>
              </a:ext>
            </a:extLst>
          </p:cNvPr>
          <p:cNvGrpSpPr>
            <a:grpSpLocks/>
          </p:cNvGrpSpPr>
          <p:nvPr/>
        </p:nvGrpSpPr>
        <p:grpSpPr bwMode="auto">
          <a:xfrm>
            <a:off x="4140200" y="5372100"/>
            <a:ext cx="2065338" cy="576263"/>
            <a:chOff x="737" y="1394"/>
            <a:chExt cx="1301" cy="363"/>
          </a:xfrm>
        </p:grpSpPr>
        <p:pic>
          <p:nvPicPr>
            <p:cNvPr id="27693" name="Picture 6">
              <a:extLst>
                <a:ext uri="{FF2B5EF4-FFF2-40B4-BE49-F238E27FC236}">
                  <a16:creationId xmlns:a16="http://schemas.microsoft.com/office/drawing/2014/main" id="{FA630F27-28AD-442B-9F53-C8B5502A2B0E}"/>
                </a:ext>
              </a:extLst>
            </p:cNvPr>
            <p:cNvPicPr>
              <a:picLocks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37" y="1394"/>
              <a:ext cx="771"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94" name="Rectangle 7">
              <a:extLst>
                <a:ext uri="{FF2B5EF4-FFF2-40B4-BE49-F238E27FC236}">
                  <a16:creationId xmlns:a16="http://schemas.microsoft.com/office/drawing/2014/main" id="{5B8E0D4E-B3A4-48FA-9163-50940F9390FF}"/>
                </a:ext>
              </a:extLst>
            </p:cNvPr>
            <p:cNvSpPr>
              <a:spLocks noChangeArrowheads="1"/>
            </p:cNvSpPr>
            <p:nvPr/>
          </p:nvSpPr>
          <p:spPr bwMode="auto">
            <a:xfrm>
              <a:off x="1599" y="1505"/>
              <a:ext cx="4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烯烃</a:t>
              </a:r>
            </a:p>
          </p:txBody>
        </p:sp>
      </p:grpSp>
      <p:grpSp>
        <p:nvGrpSpPr>
          <p:cNvPr id="27686" name="Group 8">
            <a:extLst>
              <a:ext uri="{FF2B5EF4-FFF2-40B4-BE49-F238E27FC236}">
                <a16:creationId xmlns:a16="http://schemas.microsoft.com/office/drawing/2014/main" id="{5C8FA150-64B0-48AE-B988-A8D60B4AD361}"/>
              </a:ext>
            </a:extLst>
          </p:cNvPr>
          <p:cNvGrpSpPr>
            <a:grpSpLocks/>
          </p:cNvGrpSpPr>
          <p:nvPr/>
        </p:nvGrpSpPr>
        <p:grpSpPr bwMode="auto">
          <a:xfrm>
            <a:off x="6405563" y="5476875"/>
            <a:ext cx="1851025" cy="400050"/>
            <a:chOff x="768" y="2284"/>
            <a:chExt cx="1166" cy="443"/>
          </a:xfrm>
        </p:grpSpPr>
        <p:pic>
          <p:nvPicPr>
            <p:cNvPr id="27691" name="Picture 9">
              <a:extLst>
                <a:ext uri="{FF2B5EF4-FFF2-40B4-BE49-F238E27FC236}">
                  <a16:creationId xmlns:a16="http://schemas.microsoft.com/office/drawing/2014/main" id="{06BD267E-C8C2-4844-B34B-2FF84BE5347F}"/>
                </a:ext>
              </a:extLst>
            </p:cNvPr>
            <p:cNvPicPr>
              <a:picLocks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68" y="2352"/>
              <a:ext cx="68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92" name="Rectangle 10">
              <a:extLst>
                <a:ext uri="{FF2B5EF4-FFF2-40B4-BE49-F238E27FC236}">
                  <a16:creationId xmlns:a16="http://schemas.microsoft.com/office/drawing/2014/main" id="{D62B51EE-9F73-4A1A-808C-07BA6EE699B4}"/>
                </a:ext>
              </a:extLst>
            </p:cNvPr>
            <p:cNvSpPr>
              <a:spLocks noChangeArrowheads="1"/>
            </p:cNvSpPr>
            <p:nvPr/>
          </p:nvSpPr>
          <p:spPr bwMode="auto">
            <a:xfrm>
              <a:off x="1495" y="2284"/>
              <a:ext cx="439"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华文楷体" panose="02010600040101010101" pitchFamily="2" charset="-122"/>
                </a:rPr>
                <a:t>炔烃</a:t>
              </a:r>
            </a:p>
          </p:txBody>
        </p:sp>
      </p:grpSp>
      <p:sp>
        <p:nvSpPr>
          <p:cNvPr id="27687" name="Text Box 11">
            <a:extLst>
              <a:ext uri="{FF2B5EF4-FFF2-40B4-BE49-F238E27FC236}">
                <a16:creationId xmlns:a16="http://schemas.microsoft.com/office/drawing/2014/main" id="{3D283EC4-E244-40BB-9104-083EB39B8BE9}"/>
              </a:ext>
            </a:extLst>
          </p:cNvPr>
          <p:cNvSpPr txBox="1">
            <a:spLocks noChangeArrowheads="1"/>
          </p:cNvSpPr>
          <p:nvPr/>
        </p:nvSpPr>
        <p:spPr bwMode="auto">
          <a:xfrm>
            <a:off x="2124075" y="5445125"/>
            <a:ext cx="20113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不饱和化合物</a:t>
            </a:r>
          </a:p>
        </p:txBody>
      </p:sp>
      <p:sp>
        <p:nvSpPr>
          <p:cNvPr id="27688" name="矩形 69">
            <a:extLst>
              <a:ext uri="{FF2B5EF4-FFF2-40B4-BE49-F238E27FC236}">
                <a16:creationId xmlns:a16="http://schemas.microsoft.com/office/drawing/2014/main" id="{4DCA57FC-A39E-4D55-A9B9-05A920B8A788}"/>
              </a:ext>
            </a:extLst>
          </p:cNvPr>
          <p:cNvSpPr>
            <a:spLocks noChangeArrowheads="1"/>
          </p:cNvSpPr>
          <p:nvPr/>
        </p:nvSpPr>
        <p:spPr bwMode="auto">
          <a:xfrm>
            <a:off x="2147888" y="6094413"/>
            <a:ext cx="44402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200" b="1">
                <a:solidFill>
                  <a:srgbClr val="006600"/>
                </a:solidFill>
                <a:latin typeface="Times New Roman" panose="02020603050405020304" pitchFamily="18" charset="0"/>
                <a:ea typeface="黑体" panose="02010609060101010101" pitchFamily="49" charset="-122"/>
              </a:rPr>
              <a:t>取代基：烷基、氨基、硝基、卤素</a:t>
            </a:r>
          </a:p>
        </p:txBody>
      </p:sp>
      <p:sp>
        <p:nvSpPr>
          <p:cNvPr id="3" name="日期占位符 2">
            <a:extLst>
              <a:ext uri="{FF2B5EF4-FFF2-40B4-BE49-F238E27FC236}">
                <a16:creationId xmlns:a16="http://schemas.microsoft.com/office/drawing/2014/main" id="{5A5CAD2F-0086-457F-891B-23B6124CC3FF}"/>
              </a:ext>
            </a:extLst>
          </p:cNvPr>
          <p:cNvSpPr>
            <a:spLocks noGrp="1"/>
          </p:cNvSpPr>
          <p:nvPr>
            <p:ph type="dt" sz="quarter" idx="10"/>
          </p:nvPr>
        </p:nvSpPr>
        <p:spPr/>
        <p:txBody>
          <a:bodyPr/>
          <a:lstStyle/>
          <a:p>
            <a:pPr>
              <a:defRPr/>
            </a:pPr>
            <a:fld id="{9ACA50D5-79B2-469D-BA1C-B24D69DE9D89}"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16AEE3D5-D9C1-4142-8DC5-E2BA1A9CDA6B}"/>
              </a:ext>
            </a:extLst>
          </p:cNvPr>
          <p:cNvSpPr>
            <a:spLocks noGrp="1"/>
          </p:cNvSpPr>
          <p:nvPr>
            <p:ph type="sldNum" sz="quarter" idx="12"/>
          </p:nvPr>
        </p:nvSpPr>
        <p:spPr/>
        <p:txBody>
          <a:bodyPr/>
          <a:lstStyle/>
          <a:p>
            <a:pPr>
              <a:defRPr/>
            </a:pPr>
            <a:fld id="{596A300C-1417-4AAA-B097-CE3041811E17}" type="slidenum">
              <a:rPr lang="en-US" altLang="zh-CN"/>
              <a:pPr>
                <a:defRPr/>
              </a:pPr>
              <a:t>18</a:t>
            </a:fld>
            <a:endParaRPr lang="en-US" altLang="zh-CN"/>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2">
            <a:extLst>
              <a:ext uri="{FF2B5EF4-FFF2-40B4-BE49-F238E27FC236}">
                <a16:creationId xmlns:a16="http://schemas.microsoft.com/office/drawing/2014/main" id="{6D5A6FD9-3B00-489E-982F-A614FC190018}"/>
              </a:ext>
            </a:extLst>
          </p:cNvPr>
          <p:cNvSpPr>
            <a:spLocks noChangeArrowheads="1"/>
          </p:cNvSpPr>
          <p:nvPr/>
        </p:nvSpPr>
        <p:spPr bwMode="auto">
          <a:xfrm>
            <a:off x="34925" y="157163"/>
            <a:ext cx="784860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0BD0D9"/>
              </a:buClr>
              <a:buSzPct val="95000"/>
              <a:buFont typeface="Wingdings 2" panose="05020102010507070707" pitchFamily="18" charset="2"/>
              <a:buNone/>
            </a:pPr>
            <a:r>
              <a:rPr lang="en-US" altLang="zh-CN" sz="2800" b="1">
                <a:solidFill>
                  <a:schemeClr val="accent1"/>
                </a:solidFill>
                <a:latin typeface="Arial" panose="020B0604020202020204" pitchFamily="34" charset="0"/>
                <a:ea typeface="宋体" panose="02010600030101010101" pitchFamily="2" charset="-122"/>
              </a:rPr>
              <a:t>1.1.5</a:t>
            </a:r>
            <a:r>
              <a:rPr lang="en-US" altLang="zh-CN" sz="2800" b="1">
                <a:solidFill>
                  <a:srgbClr val="0B5395"/>
                </a:solidFill>
                <a:latin typeface="Arial" panose="020B0604020202020204" pitchFamily="34" charset="0"/>
                <a:ea typeface="宋体" panose="02010600030101010101" pitchFamily="2" charset="-122"/>
              </a:rPr>
              <a:t>  Research fields and methods</a:t>
            </a:r>
          </a:p>
          <a:p>
            <a:pPr eaLnBrk="1" hangingPunct="1">
              <a:spcBef>
                <a:spcPct val="20000"/>
              </a:spcBef>
              <a:buClr>
                <a:srgbClr val="0BD0D9"/>
              </a:buClr>
              <a:buSzPct val="95000"/>
              <a:buFont typeface="Wingdings 2" panose="05020102010507070707" pitchFamily="18" charset="2"/>
              <a:buNone/>
            </a:pPr>
            <a:r>
              <a:rPr lang="en-US" altLang="zh-CN" sz="2800" b="1">
                <a:solidFill>
                  <a:srgbClr val="0B5395"/>
                </a:solidFill>
                <a:latin typeface="Arial" panose="020B0604020202020204" pitchFamily="34" charset="0"/>
                <a:ea typeface="黑体" panose="02010609060101010101" pitchFamily="49" charset="-122"/>
              </a:rPr>
              <a:t>       </a:t>
            </a:r>
            <a:r>
              <a:rPr lang="zh-CN" altLang="en-US" sz="2400" b="1">
                <a:solidFill>
                  <a:srgbClr val="0B5395"/>
                </a:solidFill>
                <a:latin typeface="Arial" panose="020B0604020202020204" pitchFamily="34" charset="0"/>
                <a:ea typeface="黑体" panose="02010609060101010101" pitchFamily="49" charset="-122"/>
              </a:rPr>
              <a:t>有机化学的研究领域及常规方法</a:t>
            </a:r>
          </a:p>
        </p:txBody>
      </p:sp>
      <p:sp>
        <p:nvSpPr>
          <p:cNvPr id="5" name="Text Box 5">
            <a:extLst>
              <a:ext uri="{FF2B5EF4-FFF2-40B4-BE49-F238E27FC236}">
                <a16:creationId xmlns:a16="http://schemas.microsoft.com/office/drawing/2014/main" id="{12846DB3-041C-486B-8385-65603B8B676D}"/>
              </a:ext>
            </a:extLst>
          </p:cNvPr>
          <p:cNvSpPr txBox="1">
            <a:spLocks noChangeArrowheads="1"/>
          </p:cNvSpPr>
          <p:nvPr/>
        </p:nvSpPr>
        <p:spPr bwMode="auto">
          <a:xfrm>
            <a:off x="336550" y="1844675"/>
            <a:ext cx="3276600"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有机合成化学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有机分析化学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物理有机化学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生物有机化学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天然有机化学</a:t>
            </a:r>
          </a:p>
          <a:p>
            <a:pPr eaLnBrk="1" hangingPunct="1">
              <a:lnSpc>
                <a:spcPct val="150000"/>
              </a:lnSpc>
            </a:pPr>
            <a:r>
              <a:rPr kumimoji="1" lang="zh-CN" altLang="en-US" sz="2400" b="1">
                <a:latin typeface="华文楷体" panose="02010600040101010101" pitchFamily="2" charset="-122"/>
                <a:ea typeface="华文楷体" panose="02010600040101010101" pitchFamily="2" charset="-122"/>
              </a:rPr>
              <a:t>金属有机化学</a:t>
            </a:r>
          </a:p>
          <a:p>
            <a:pPr eaLnBrk="1" hangingPunct="1">
              <a:lnSpc>
                <a:spcPct val="150000"/>
              </a:lnSpc>
            </a:pPr>
            <a:r>
              <a:rPr kumimoji="1" lang="en-US" altLang="zh-CN" sz="2400" b="1">
                <a:latin typeface="华文楷体" panose="02010600040101010101" pitchFamily="2" charset="-122"/>
                <a:ea typeface="华文楷体" panose="02010600040101010101" pitchFamily="2" charset="-122"/>
              </a:rPr>
              <a:t>……</a:t>
            </a:r>
          </a:p>
        </p:txBody>
      </p:sp>
      <p:sp>
        <p:nvSpPr>
          <p:cNvPr id="6" name="Text Box 6">
            <a:extLst>
              <a:ext uri="{FF2B5EF4-FFF2-40B4-BE49-F238E27FC236}">
                <a16:creationId xmlns:a16="http://schemas.microsoft.com/office/drawing/2014/main" id="{5CF00702-8317-40A0-B09B-DE3CAB0F3061}"/>
              </a:ext>
            </a:extLst>
          </p:cNvPr>
          <p:cNvSpPr txBox="1">
            <a:spLocks noChangeArrowheads="1"/>
          </p:cNvSpPr>
          <p:nvPr/>
        </p:nvSpPr>
        <p:spPr bwMode="auto">
          <a:xfrm>
            <a:off x="2955925" y="1773238"/>
            <a:ext cx="121920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日化</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农药</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医药</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材料</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燃料</a:t>
            </a:r>
          </a:p>
          <a:p>
            <a:pPr eaLnBrk="1" hangingPunct="1">
              <a:lnSpc>
                <a:spcPct val="150000"/>
              </a:lnSpc>
            </a:pPr>
            <a:r>
              <a:rPr lang="zh-CN" altLang="en-US" sz="2400" b="1">
                <a:solidFill>
                  <a:srgbClr val="008080"/>
                </a:solidFill>
                <a:latin typeface="华文楷体" panose="02010600040101010101" pitchFamily="2" charset="-122"/>
                <a:ea typeface="华文楷体" panose="02010600040101010101" pitchFamily="2" charset="-122"/>
              </a:rPr>
              <a:t>染料</a:t>
            </a:r>
          </a:p>
          <a:p>
            <a:pPr eaLnBrk="1" hangingPunct="1">
              <a:lnSpc>
                <a:spcPct val="150000"/>
              </a:lnSpc>
            </a:pPr>
            <a:r>
              <a:rPr lang="en-US" altLang="zh-CN" sz="2400" b="1">
                <a:solidFill>
                  <a:srgbClr val="008080"/>
                </a:solidFill>
                <a:latin typeface="华文楷体" panose="02010600040101010101" pitchFamily="2" charset="-122"/>
                <a:ea typeface="华文楷体" panose="02010600040101010101" pitchFamily="2" charset="-122"/>
              </a:rPr>
              <a:t>……</a:t>
            </a:r>
          </a:p>
        </p:txBody>
      </p:sp>
      <p:sp>
        <p:nvSpPr>
          <p:cNvPr id="28677" name="AutoShape 2"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AUuOaBTqaQCAc0tAoqgG/hRwR70p6UlS0AUopKX2oQBQaTHNKV6UwDGRRjJpccUoFFgEAzxTwmO1ORalVMmqSCw0RZFO8oAdKmC07bxVWHYhEQxTlQZ6VL5Z27u3TrShSegJPoKLDIyoB6VG5x0qRuT1ppXNA7EJ680Ad+am2ZNKI+2KB2IgvNPEZNTJGT2qwsS7TnIbsAOPegaVyiUI9qTbxV1ouKiKGnYGivtNLs5qfZ2pwUYp2EVSlATirUiBe4JIByKhPFOwmQsMCowhqVjk0cUmiCIqKQrgVLjnrRgZ5BpAQhaMdqlIpAhqkhMaEzTwoHarMFusiSs0qIUXcobOXOQMDA68559Kb5ftWnLYkjCipFGKcE9qkCYPSmIli5X3pRFgmnRREkHnFWWjAXAXrW0dVqFiumFIxzVyfZEVCPvBUHIGMHHI/CkgtQ55qw1p8tawTsSyAOCoFPEvlrwetK1uFIqGYY4FTJtDSL8ExPep5HAgO5SSR8pz0OetZTTlAFWlWWWbCEkr6VLn0BaMkA6selNIOMY5NSyJtCj07U0DL0kirlWWPPaqUkftzWy8fHNUZ0C5IqZRKTM9Y8NtHarRhYKOKIEHmZIrutWk8Mt4NsY7OGRdWB/fsehH+cUQpKSE52OCEZZ/YdaV4quJH14odAFzisuUrmMmRMZqs64NaEyjNVJVxWUkPcqmmVIwppGOayATIHX+dMPb+tO780ntUsAwPrRScd6KQC0fWgGlxVpCDgDr+lJn1pe9J+lDAOvag9KO1LQA0jFGKdRilYBAKdjBGf1oHFOdyxBZicADk9qpIQlIPvZPWlx3pyinYB8YJ5PSrCrjpTFHy8VImO9UUieSSSUh5GLHaFBPoBgD8hTOBSvcs6orOWCDCgnoM5wPzqLJNAx2+jJPfFJinohJpDGiPJqRYT6VZihqwkPHSkWolEQ89qkSDParyw57VOlqQcEUXNFC5nrbnGcUrRGtYWrYzikaJ0R1GQH4b3700ynCxlFMCoGXnitCWLC9KoN8vrVmMkRlaD0pd2TSqFLgOSFzyQM4FMkhPXioJR6VZZfSoXHNBLIQAOtJjmnkCgCkSNKMuMgjPNOC1O7yzlPNdn2KFXcc7QOgHtTlj4qlHXQm5WEeTUqw1bSHPapVtz6VooEXKax+oqVLctj+lXorFmIytatnpgY8DketNIqxipYHgnvU66a7MMc5raFkFfaSAfWpVhCybR2PBrRKJXKUJ9Du7FI2miZBIoZcjGQehqBrcgZA4rqV8662rMzOFG1SecAdqqXtmIQFccZ4rSUUthJdzAVTGeT+FWfOUoe3apFij85fNDBM/Nt649qW+S3W5kFnvMG47PMHzY7Zx3oi2iWtbGeWLMfSoJcbz/s1e8nbGWxVGYbVx/EeTUzeg0RRRmaTFXUVIMk9utRWxESF+/ao3fcpyeSazWiuBbe5Eij5QB7U23O5i3r0qkGIG0dT1q5bnC9elOLuxEko+U+lUJxk1faRt5APUEE+1VJVyauWoFZF2/hUodmIFIRxUsK/LnGTWWtyh6jOM9aLgpjCAgYAOTnnvSnKj3qBzleTQK5SmP5VVkGTVqXFVZDxXPIuJWbr0pjDg09utIenvWLKIiOaMcdacfpSEdT2osIbj2opzZz2GaKQDAc05lKnB60wU6n0EIKeNu1tzEED5QB1plKKACjGTzRSiiwCUoHU0qrk5p+AKaQCYzSYxUnb3pMZPrVBYYBniplSlWMkVOsdBSiM5xikINTBRQVFA7EGD6U8A9qmCcUbMN60D5RqLntVqNOlNVRU6DB5oKiixsRXwhLL2JGCfwqZV7YqJCpxjvVuJAQck57YqTeMbiwxjPStO2tDINwBIGMkdqrQJ3I4rY0pVmmQEgDOMmokzppQTdmSxaYWXJHFV7nTyo6V6Np+k2xhuFa6iHlKWU9nPtXP6nbxruAXJ9c9q541XzWPQlhYOL5ehwF3blMnAGax5IWdyqLuOOgFdPqMYGf1rGaB3yUU4B5IFdsXdHj1YWdjFKEN+lKBzWo1g7Z+Xio1s2zjaa1SucklYzzGxHAphiJ7VtGymZFUAlRyF7CpodLkYnK8471XISznDCw7cUCFieldFJpjDnYfypsWlyyHhCBVKmyG7GNHbsTyKuRWjHHy10+k+HUmuo0uX8uNiAzYzj8K6aHw3BFO4gYPGDhXK4zW8aDtdmTnrY4O302RzjbyenFbFr4dmfkoa9Ag0CFQDtDNj9KupbpaLzgfh2rT2aQ43ZwJ0byFO7t6CqRiKT/Lxjrmu8vUmuAVt9vPOcVkS6BLId0iktnORXPLfQ3jEy4dNN4hfuKZLpThk4yxPQV01jpxs48Mcgnn1FaFtaI8wO3IHIyKC2jl7e2mjbb5TAD+LFVdTjLkdCScgda7e8s3kBAQKhOdo7VkyaZHhgCd2cEY6Dj/AOvWsXdEtHEraiUENkYzyO1VZoDHJ5R6g8V2d5psUFm+yMFgucmuXihM92xP8I4oasTYglt2cqgXPYL6mqV3pc8MzLcRPE/UhhjArZlvGtLpZISBLGQynGcYqPxNr9zrE5ubpg1w4AYgY6Crag1dkO6Zysr8lU6CoScfWpJCF4H41XY7jgVyN3Y2PjyzVfgBdlQEDJwCxwPz7VUiXAqwOFq4oRMOFJ65qBuasLFK8DyKhKJgMwHAz0zVaRsV0JaENkUhwcCrNqMKSaqqNxLGrq/u4eRisra3GmRXEgBwOO9UXkJp1wfn61ARxWEpFDJGIXrVZj2qeQZ6dqruKxkWiLrUkcBlSVg6L5a7iGYAnkDA9Tz0+tRkUfWoVupQ0imE4p5/Go2NIQnFFJxRUiAUoHPrQKU8gDGMUwEpRk/SlC0518uQrlTg4yDkGmkA3FPwMDNKI28vf2zjr3pBimAp46U9EDo7GRVKjIU5y3Pb/wCvTM0U0ALVmCMsc1Cgyav2+AR0xSZcFdjvLwoHOOoFGzAq9cRQxMvlTLKCoYkKQASMkc+h4qo7AVKZs42IGB6UgB9KVnXd609JQIinlqWLDD5OR149Of6fWqMxY8K6llyAeV9RSORnj8qDu7fypVgZu5J9qY730HL2p+TjOaRbdhgnp61IUwM0DFhfkVqxMAmc5rIVDngVdjYquDz7mjlLhKxpLIAOa0NLuAs6lsbR2zWLFukc1oRoExvIC/zqXFHTTqNO6O0tdU3KETp3amXdz5rNk81j2MoC4UEAe3Wr4kCkyEkNnPHauf2ST0PR+uOUbMyb2MyZ4qG2swxwTz6CrF1P8zAD86qQTOJM56HNdkFZHlVZ3lcsTWqwEoeoGeRWcIVZzWjd3Nxf3LTTOZJW5Zj3NLbWZZv8K6Ecc5XI7S32t8w4rYt4Y16Qrkjq1T2enAEHHP0zW1DprNtzEQapMybMj7H0G0Et0wBSLprySYAAArrINJZVDyjGOlMuEhhU5Xp0FdEGrGcjJtrKC2ALDJPc960VcMg+Xbnp71UhDly8nGTwPSrRG7pz6Adqtz7AomralSu4nHsarXapM+SMDPQCo0cxoTjtTHnVuSec881yyk27m0VbYtvFZ20cawOWJXLZHQ1G7KUwTxVMyfN2pY3EkgVnCKTjce3vUPuNEm1MY461bs4wjYUZHSq/ytJhAAAMcd/ercClATUMpMtzbHbBHGMVUe2w7HI29PpVu1QlGkYfLnuKWRVluEgOFDHDH0rejLoEtjj9ZaSGM7RndxiuekiW0iZiAHfnjtXZ63bC3u2RHSYIcbx6iuH1afG+TnA4FXJ9RLU527u985A6A9fWs25nwc5y1SSvl2b8qz5DlsnmsXK4mRuxJyepp0a561GPmbirUa5YAClFXM2yRVwAKUHJqWaJ4PldSp96rhsH61qlYm+haBKIQCcHtVR/mfAqZpRt96jhUtJk1pcmw9IwhBqVmG3mnORtA2jIPXuahY5HpUSGkZ7nc+fWkfG7FOkGxsDtULMSc1xtmqGnBNbNn4XudQ8O32tRTQLBZsqyIz4ds+grEqQTOI2QOdp6jPWiLXUGn0Kbrgmmgfhnqakk5PNMI4rItETe1RE1I9RN1pMTGnrRQaKgQ/tS80nJIAp7xtFI0b8MpwRnPNWgEyaDSZoz1piFDHpSgimU4UhjxS00Glz0xTAerYqwk21c5qvJG8T7GwGwDwQeoz2+tJmmxp2LgnZzz+VOZiTVaM81Px2osWm3uMIOelTIMDNJjoc07cB3oAlUjPrUqvk8DFRxBTzjj1qykYJ4p2LQhOKUAnrTymKkWPK0IbTI0UbgasE736Y+lCRVPFBvb15qhq5NBbqkZcfgDVq3gaScMTnFSSrDGwjTcFA5BOTmg3qQBQigM3f0qNzV2jub1oPs+2ZduVPRgD+lQ3NwqoWzwKzzfbYgobnHJqi1yZsoG5bj8KFAp1bKxZeTzTx360kSHJpsSEdOcVp2lvvbJGc1vGJzTkJb2zSN0Nb2naaSRxx9Kls7HCjjmt+2t/KjB4/Cr2OZss6ZZRxAZA/wrXUxxj5EyT3NZEbMX6nHTANakkUkVvHKcBWHHNQ7iRXmLOcluPrWTeNGZN7MOBxVm9uSing/WucleWd2VThfXFXBtIdi411DnAcGmPMElyhIjJ79aoQwZlHJY98VpNaYXcU57dq05g0Q6S7URFd4H41TkcLOsYIbccAA85pksMgOVVMDqcdala1RoxIdobH0qGy0yePc/BGCvByMEU8qVQgCqpka1gaR2BAq7Y3ojZZgofuAwyDUXG+6LEAwvPWr8DKU+Y8DmssXBklZsAFj0Han3lwILcjONw60utgRrC6VnCqflFVrmcKGZTlux/rWLa35Xdk9O5qGS/8ANBySB/OtkuVFC6tdqidDnHBH864jVpt4+Y/L1A9a3r+5DbmLZFc2ltPq2oLbwANLIcICwA/M1N22D0MGfJziqEi1qXSeSxX+IHFZknLcVL0M2yNetXLfghvSqyJzVyMcZOMVcTORY1G9nvpvNnkaSTaBuJycAYH6VnOdvSp5G64quV3NzWjZKSsEYZ29qvBAiio4k2jNPdjijYbEc5IPaoJHwmc4FSudwqpNyoWs5saGxRy3EgjiRpJXYKiICSx9AK3Lvwi+jWyy65dpaSONy2sY3y4/2uy/mT7V32k6Xa/DnwousX8QOuXifut45gUjoPfHU++PXPkGuaxPqV5JLK5YsxJrnasrsOZt2RDcT2yuRCH29t55qubpemKqE03NZuV+haLgcN0NDcCqiuVbIqzuDpupIq5E9RE/NWhZGxEkhvkmZPLbYImAO/HHXtmqDBeac4WSdyb3YzPNFBorEY8Hmg5Lc0lKCRVgLRRzil5pgGMCnxGPf+93befu/T/GmdaUCmAY5pR1pO9PAoAM/nS9+tIRinDp0oAnSPbEsm9ckkbe46c/Tn9KCT2pqcVMqZOcVYxqqzGrCx8DIp6KFIHerMlu0D7H25wDwwI5GR0oKSRCsWT7VdgToKijAzVuL5WGOtBrDccYSDyKljUDjHWrN1dy3sxnnYFyACcAdBgdPpVdJlY4AzSLk0noSCNT0HNWrWLa4cjheTmqySKvfn0q2JCIz0weTTsKL1uV7lyu4t94mqasZHBPbpmpbhjI1EUYB6ZraMTGcyQ5KhF6n2q9aWDKu7GTS2toZXUha27aDYQDV8pKl1ZTispOu39K1bG1dnC4NXLcKCAVBrfs0Ryp8pT796b0Icrkun2bBQCtaX2JmXgge1WoDGIgpQA1MrL1HSsHISRlLCyscAkim3Fy+0A/w9B6VsqYS+ehqrc2asxdV/z60KWpVjnbmUSja+T9Kqi1ldfLVdq+3U1t31j9mZCjBiy547GqLz+SpXGD1461qhbhbWHk4LyBP50+5nRG2oxbHc96om5lmcttIycVZjRZNvqO3egdiKJd8hyoBPGfWo7r90mOeegxVqdhHwD0q7PNbXOipAYf3wPMnepEzktTlP2VUP8AERV+wZXtR3AHeszW0PnJEgy/ar+mRtHbbCCWPJ4pX1LWxaiQq+7sDnFVvEFwI7NSOpbirZJU/pisTxBcxXE1vGiEPGPnJP3j2pjS0uRRznyyrccZNVJrzB2qck/pSXl3LduBxlVCkqoHQY7Vn3LC1iZjyx/Oqk77AmyO/vNw2ZyccmszeY/mBIPrTSxOXc8mqlxOAvvSQMhu5TuOTk1Q3c5pZZC7fWmA46ml1M5MsxDHNS7yataHpVzr2oxWFpt86TgBiAPzpbmzNlNJFJjehwcHvXTGm7cxk5K9ikTinRqOpprctT1IxyanYpE0jh3JVFQHsvQU2RcrTA2DSsx8vduHXGO9JyCw93hECBFYOAfMYngnPGB24+tb/wAONFTX/H2nwTIGghJuJQe4TkA/jtFco75BAr0L4NOIdf1abP7xdOfb/wB9Lmsp6qyBvqR/GTxGL3XXsopN0cHBweM15C7bmJrofFDPLqtzI3VnJ5rmyaxq6Ow4bDTSUtJWRQVJG2OKjpV60APJ5qMnNOPekGAfmyR7VMmMbiiloqQHdfrS496QjHSlFWAvpU6W7NbNMGTarBSCw3c57dccdfp61EO1O7U0ylbqNxRjBpxHNG2gQgAFPikMciuFDbSDhhkH60m3NOC80wQssnnTPIVVdzE4UYA+g7UiijYakReORTQMcgxg1OD3qIDFOUc1aQE4bnPSpkJbjmoo8GrkQ5pjQRhx2qxG2OoOasQQ7lyAcDqcdKtLbIeSOaRokUSJJhwDipIbN8ZJI9hWkkQUdMVZhh3Nk9KGylC7M/7OkO0sOW560pJC7V9anuiJLvjgAYAqaO2DN1HJrSMb6kTkk7Iz1hLuBjNX7WyLPnFW4rEFuGA9q3rDTF+UsxHtW6Vkc7d2R6Q39nXCTiBJCvO2Rdyn8KtJbrKzNjaTWrFpBZQ3mAe2cVp22inaCVBP1zUNpDcnaxhWtgxfoa6WxsAoGTg1bg0slfuY960YdNYKBz9KzlMSRXWzfGTnNEqNCvQj0wK0Ajw57exrM1LVI4R5ZUknqBUbmiRlT6kI2Kxk56kEVNp+oOZVDZIPaq6wCXDYBz29KlkR4Fzs4Udh0qlYrY2rq3Ey7lAORwBWDe2RVugBIq1Z6g4kGWPB9av3UazRhhgZ4/GjbcTRzcNnz90kinwxGORuPlHpWzDalpVCAknt61FeJHCspwN3C8etFxGHqIO3IXntUscggtDI2CAOlJcybtkXG0ckms3UJxIFt1YbRy1MdipZQm6unmmJbc3OB0Ge1bVvCFDNjCj9aj0q13DKggHAAxVq9It1CKR8vX3NCKsZl3KI1duwGc1yU8/nTs/Naut3o5hU9uaxY0LMsQ+8SKH2Exytjp0HJJrKvLnzpCzHKJ0Hqa0NRR7KSSB1KyKdpU9jWNc3DRxNAoUK5BbKgnj0PbrTGrFWebt6c1lzSl2IzxVi4kwuBVBzgmhkMQsB3pFy59qZjJ5qaLjpVQVzNs0bGVrUhkYqw/iBp1xcNK2Sck9zVdTgUjEmul1Go8pny63AtjoaTfRHI0TFlAyQV+ZQeCMHrUeSa52yyXfyOaY7ktxSAMx9qGx25NS2MZuweea6r4b6smmeNrZZmCw3atauSePn+7/48FrkyB1NRNJsII4K9MHmobG1fQ6Px7pr2OtTxkcbz29zXDuMGvSb/Uo/GmkJLIwGq26bZx/z1A4Dj69/evPbu3aGVlIOQadeN7TWzM6b6MqUUtJXMahTlHekCknAqXbtGKAGE0wjnpTmJ45puOcVLGJg0UvTrRUgP696cB0pgH41IvSqGhRTwKRVOam2jYME7s8jHFNIZGODTmxjFG0daTIPamAKKtxwK1tJKZkVkKgRnO5s55HGOMdz3FVRwKkRSRTQhwUHPIGBnnvS9BSlSOaQAk1SAXrUirxSKtWI0q0gHRxEjpVuKNlpIkPHH41ft4y2B/SrGJbrMWABIHetOOFgnJJp9tD2xWpBbBgBipZcWUfIXYjBsk/eGOlWXVYYgpPzkfN7e1aH2VIzkKfl5/GqskDPJnB60KNzVyUUZIhMk5fH0rQit5CoIBz2qa2jETHcmcnvW7ZLu5WEE/St0rHG2Z9pYSlgdjZroLO0Me3cpyeoI6VYgimP8BWtqztcgDazGlJiH2cEe0ZiBFa0KRDGVxUEdrISAseB7VoQaZMQWk4HvWEpDSJY0Q8jNWkiQDqc0im2t1ILZPt3qNr1B0Xj61nuUOuLeXblPnX0NYl1p3mFmlj2E+vf8a1BqYi/ipkuoQ3S+XI3B9D1pq6KSObFhLBNvGcDv2q6siSuY1Tbk5AznFW4lEZIzlT6inxQ20cu+Ncv6dhVuRVjD1Gya2/eRqRjkjFTadcNMmW5Hb61ragglVUx161zyxvp955ZJx1FNSvGw0jZuWe2ZHhOHXnOaxrubfgMcjO4/Wr19Iyru5w33cmsZUaV3dyV7nnt/n+VTFhymbezrBCZG6YwAazNPtbjUZlkYlYicn1Y1duokvrlYlJZFbJ9BXSaZYrFEF2gD6VdxE9rbraRFlHOO9czq1yEaSQnkV1eozbbdiWwdtec6vOs8zIrHaT0FJMRhyytLM8rcjnFEbkKXbtVmWFUiKLnisu+vAr+XH9Dj0qkSRz3BlkZ2bPpWTczZJx1q6/3ck49KzL2SNivloVwuG5zk9zVIZTkYnJNRSwTLbLceWwhZiofHBIwSM+vI/OnNnB96ZtZ8Anj0qoxT3IZEAScVZiQ1a0zSrrVb+OzsoTLPJnC5wAAMkkngADnJp0sC2100PnxTMpxmJiR+oFUtCWNVeOaUgHtTtmBzTynlsVKkMPWk3cCApkdKb5fQ9amwWOO1bptdHXwwZvPkOqebtEWPl2Y659aqMOYiUrHOHPQjFRNxU0pwexqu7DuaxloWiKR8DrVV3yafM3PWq5OTWTZRLHPJDKskLlHU5DKcEVLPei65njHmd2XjP4VVOcfX1pMUKckrLYTSY1o1J4NIIc98U44FJmpuFhdoUcVGxpS3B4pjGpbKGHHqaT3pT65pAcGs2AUUUUASBakA4po4qaRo3kzEhRcDgtuPTnn61dhiqKcaRelPVVKOWcqwHyjGc80xkZBpuCoqQsKjJJPNAABk8datJkCoo171YAqookOTQBzz0p3SlUc1aQComSDkmr0MDbQ5U7WyAfXHX+dVlGauW4IPNWNF6GMbelaEEOU38YBAxnn8qoRv7Veh3MRimBo28eSK2rdEjHJ6VkQKQRkk1sWKl3J69McU1EalYuLAGTJ70xbVQSWY8+lXNrEAbcD2q1FZNNghT9cVasjOUrszYbOLfkRk+5resLKR8bV2L7Cr1lpYVdxXJ9xmtq3tmVANjH6DFRKoSkRWulIuCzVoxxQw8FwPYdakh055AM7x681KdLVTgPgfnWDlfdl2FS4CDEUY+ppW82U/M5A9KmitY4x1JpZFDcdqm6GVCAvTrULtubbs59SKulAOlNEJc8AgmncpIw7qwkuOBIUx6VQl0u4gAeK4Lc8giuwW04OR16017OPuKFIpXOTju51bZKMMO1aNqzN82PmNaU9jEzbyoz7DrT7WzAOcD6mjmGMt7di/mSjIx+tc5rMYkuw6HoefpXZXPy2bAVyt1FumUHuQMe2alMcdR08AkjiLEBVHTPWsDVzu3W0L7VIw755+lbHiDUlsLRVB3OQFCjrXMWcMt1MHnO5ichR0FVEqSsa+jabH5attwO2e9dCkKxr04HSo7C0KRgnt2p17dpbxNkjIFNvsZNnP65PwyAkdc+9cZJbq0jOBnvWrd3LXN11OGNZ2oyrAm0H6mtYxE2c7qt0IEZQeRWDEDy7n5ic1o3xE0uBz61VMexS7cemapRuIguZNi4/iNZcgJPXNW55AScGq6AbuTVKIrkaxFm6cU9oscKBmrkcJbtj3NPZFQYHNapWAu+Gr9NJlvxIxT7XZyWwkHVCSDn9MfjXPRW8iXhZuFUnn1q6+WqRbZtu4g4qXrsZta3IsFzUjbSFwm3Aweep9acMLximOwGSKkCJmI6VE8xx1psjEmojz1FS3YEhXYn2zVeYFWKtg44ODmnswyagdwTWTZaRXk+tMGMZIzT2bPAP40xqhgL16UhXB/rVnT7b7ZdxwmWKIOfvyvtUfU9qgk4bHaiztcCEsaaTStwajJqGwAmmk8U44CjBOfSmnrzUtjEJpKMUvvUgGcUUYooAmHrUiio1GfSpasaHrUkroY41SPa4GGbOdxz19vSmJO6xvGGIRiCy9jjp/Omfzqh3BvbpSouTSVato0aRPMbYhIBbGcD1xQkG4iLipuMDAxxz70rqiuwQ7lBwGxjI9cUoFaJEsktRbtI32kSbNrY8vGd2OOvbPWkVPaljGCBVuODcMmtOlhdSFIzmrsUfFLHBk4xWhDaxrDk7vM3fhj/GhIZFDCWYcZreWCIxQ+VEyOFxIS2dxyeR6cYqtbRBcYWtWFSx+VNx9AKtITJ7W0HXbmti1QKNqgKACRkdT6VHZ6XezqOPLT1NbtlpUMBBml3n0FNySIuwsLR5vvD8q6e30gBB0X3JqC1hXgp8qj2rZXfLgsTwMCsJSbGkuokdpHEfv7varKHZgKmT70iIB0OalSMk5P6Vkyh2+Q8E4HtUioSMnNKsffFSbSelSxkZBx04pmGbgVOYyfpTlTilcaK6w5OTViOILUgWnAUmx3IyvHtUZTFTkE03ZRcdys0e4jPSpEjwvSpCtKo44pD5tCrcIWQ1zGqXKWhMzkYUE1093MkSnJ5xnFea67eNd6gsPWaRsqn9xOgP1NXE1gtLlF5ZdSu/Nk+YlvlT0Hv711emaQwgNxtGAaqWGkJAi8Y29T7/ANa2o3MUYjQnaa0TIm3siWWWK1sixb972HtXB6xqclzOYY2OZDjj+ddFqJmmPlpks3Qegqmml29hE1xNjOcknv3q4JIhmE8aWluxOdhUZDc5P/6643V79ncgc5PSuk1zVUmkaOPAUenSuOfMsrOMkA9+9dKhoZ3IQmz94/esm9vNz7QfwFad60jgKBg/yqglhzuP51qodEJsoAM59KuQWgUhm/M1P5SRfN396YzGT7p4ptJISXUkZlAwo/Ko/LwTk5pygKORTS+eTxWbYxhGD0xWn/bOdFGm+RDtEnmeZs+fOMY3entWZcXDzyb5GLNgDJ9AMD9BUSkA1Kk0KUUx+CzYGMn3xULHnFSPIAuaqtJyKzbHY6HSPB+o63o99qVt5fkWa7pAzYJ4zxXMTLsbH8q0oNWu7S2lt4bmSOKYYkRWIDfUVmTNubNVUlFx0IipX1K0rYFQE570+Y4H1pikbeTyOlczZqRkY7UzjNPY89qaFzUgCkj2FNY54pWPGPzph/ClcBh9KQ4pzDFNP0qWA2m08jFNNSwEA4o70fjRSAMgcYooFFAE4FO75pBUkM0kEqyRNtdTkEdq0SGN5JzinBTSDrUqjNNIAVM4qVB2pFWpVjq0hCgVYjTd2piJubHWrcae1WgBIvm6VeiXjGOaZGlXIYskVQCwxk8Y59q1beykccgAe9T2unS/ZzcCNvJU7S+OAfTNX4QMChFNNK7FtNOTALsWx+ArdtgkCALGufpVCJlGBnj2q0mW6nj0q7mT1NHzpZ8Atgeg4FX7RQMEms+3jZiMAmta2hYsF6n0FJom5tWufK8wKSo4JNaMLu+OD7YqpZWj7NpJCHkit22hRRwM1jJpFJMZGh4yKsovHFG4ZIA5pw6c1i2WkOAp6imgetOHJqWyrC9acopAKeKm4mAFLRRQIKTFLSGgBhNRl9qcck1HcT7T5aAs57Dt71XvbqOwtS7sC4HegtK5h+JdQ/s2zkfrM/A4yM1jeHtCkcvqN7H/AKRKd2WHIH9PpWpaWTarex3l8PkQ74oyc4/2j6VvTuqRcDA7ZqonRKXKrIyyuZAqD2AoYDp39KjadY33FvmqpfatDaxOwbHB+bqT7Ctkm9EYPQluJbeyV5pWAxyx/pXnniPxPJeyMIRtgHA5qvr2t3F3PIqHdGpwApO2uXaK4urjdK25V5VF6CuuFNR1e5i5N7D1E13Kw5APpW1/Yph0xLjegUkjbnn8qp2kLRNkgZPNS3ty5G0udo7ZxXRBaXZLfRGPdvEjlFGT3NUpLhhEVUgKTnHvVqcBySKpSEZ9SKG2gK0iGTksakt41UYpj5z83TtUkWQM561m33KEnkxjAHHpVaRyRmppUJJ/nUZdxB5O4bN24jHf61EgK2SeT0obgcU/AxxUch6DuahgQu+DimA8mldTup/lbIkk3IdxI2g8jGOo/GsmVYYaYfUdKkNROcCpEVJhls1AwJ5q0VPWoWXceOlSxkarnmlJ575qTB6U0Ick0rARkdaYRxU7DAqBqTAjPNJinU05qWA1jn2xTT16UppOtSwENJSk0e9IA2j1opDRQBYFPHSmqKcqknFaIY9RnvUyISQKSOMZq9HEdoxirSGkMSIA1ZWEkZ606KMFhv8Au55C1fihRi+HEaqCVDHr7fWqLUSksR3A46VZSPGKOAePzqaIZI/rTTFYmii9cYq9BCdwxmo7aHcwxWvAqRgdz3q0RYs20lwtsbfc/lswYpn5c+uKsIqk8nP06VHGHkGccVet4AcbhxTsKcmyW3t2cZAwPU1q21izY2qT7mmW5TI4zjtWxbliVx0PpT2Mmye2059uOM+1bthpe3DMRmqtnH0LH8K14icDkgVnKTKjEuRxKgAP6VJyTtBwKjjLt90cepqwFwPX+tYtmiiNFSD1NCptGW60wtzUNlxiSg5+lSrVfzAB1qWI5rMGrEwFLQOlFMzCiikzQAE4prHI9KbI+OgyaiuLhIYSzcn2pDSuNZooFJHU/ma5S/1I6lrAtrJEuHh5c5+SM+/qfap766uNQY28G5FP+skIwAPT61ZtoYNNsRFBGvqQBgk+tNK50RSirjoo1soT50pklJ3Nn/PSue1jXi0xiSZV2nJO7j8ag1jVruSUxRsqyH7xJya5qS1khByu+RjkljwD710QhYycrstS6rOMyTsFXPyovVvf6VTluGvkY+ZtQ8szHgCsy6RlZnkZiSeSKim1CKG22OSVHVfWumGhm9Stf3azjyrRSlqp+aVvvSH/AAqFXOAijy0/U1We+M0pYDaOgHXFPhP7zzJGLEVrHcll8MUGAPxxVS6fOSal1DVRPJuKojYAwi4HA9KypLhpRtHQ9a6DMidvMJwcCq7rtH86uxRYHFV54wrncSfas27DRDfXq3ZiC28cXloEPljG7Hc+9Vlfbkk/hTZnVelUpZyRjNYSndlWstC3Nd4GFqp9oYnB61WeUngU1QS2BWTkxl9JCw9TSpAWV3YgbexPJ+la3hrULfSrt5rmwivVaNkCS9AT3/Cqdxhix4A9qouytcz2XLcUFOafEQ0nOduanKoXOzO3PGeuKhokgEZYfKMnBPFRSWkgRHYfI4JU+uDirTComHHIqWh6FB0AqIISetXDC00gVFJY9AByabtGelLlFciEWW5qS7thbMqCWOTKhsocgZGcfUU4gdqibn1qrJIRVdahZcH6VbZQB71WkNZsohNMcHbnjrindTTDzzUMBhA9abTjScVDASijFHFIA570UmaKALSip4UJOcc1Co5q9brkj3rVFxWpNDAScgGrqhYk+bk+lSCHy7ZZSy/MSMZ5GMdqqsxaTYPvH9KtFt9ieMjOaeWyfamRIIhgcnHJNOABNAa2JEyx+lXIIyzDNRwR5AOKtqQOBQPlsrsvQ4jAA/OrkbD8Kz43zjFXoFZxjBxVp9DKTL8TtgDNalv86lSG3ZGDnoPpVK1tWJGRW1bWwQccmtUYNli3jEYGQDWzbBmIIGKqWts0jDI4zyfWt+zt9gyR070pMErlm3gKIGYjJq7FFI7A9MHv0FRKUhQySHgURNLegbWEceeSOuKwkzqhCxsRSKq4TkDv6mrKrwMnms9CqYUdBVpXJGe1YsckSTMEXJqg05ILKM+lQalesgwo6nB+lJZ5mj8wjA/hFNLQuKstR1q0rXZ3AkEVsriNQKzbA5lmcnODge1WvMLsQM5FS0TPV2LgYetLmqLyGP3NRi9K5z2qCPZvoaG7rUUkoDBVwXPQenvVZrtduSwHvmsTUvEtrYIQCGbPQdTTSuNU2br3SRIzM3AHLHgVz8+qy6hJ5FqAFJ5kJ4rDmvL/AFfDFyImPES8DHqf8KvRsmlw5XBfuT3/AMKaiaqKjqbkNqLaDDEnI6msPWbuaKIhHVQ/PXmqN/4kv78eSMRRjg7R1qitle38wO0hccOw4x7Ct40+Xcxc3IowyeVMXKtPMx/BaLq5CRHcQ7A5x0Vf8a0dRghsLYjzQpxyTyxPsO1cZqF8GDAHCemf51srPUh9iHUrrau5pNzDk/4Vzs10ZJck5PUCrNyhnIJZiOw9aiTTz99m2+2K0V2TsN8wrhpMA+lR/bWbO0fKKbJEpf5ssPeoZpI0IVcfStVoQyZT5rfNyTVqONVGSRVJQ5GRwKtRxscccVpfQVicSBRwKzrufqTViaUIvA6DrWBdzmRzzx6VjORSVhk0m4kCq7Dj3pVOT71IsW41gMrBCeQKnjj4qZYCTxUsUDSOsagZY4AJxQkII22JgU93BQljUVwTGNo7dcVDuAXc9NuwIkQdO1SkjA9arCUdiKkRgTUXuUTfe/8ArVHIpxzWhpdrHeXsMEkywpI4UyN0UHuan8QabBpmqT2kF1HdRxnAmTo1aKHu8xPNrYwD8p460hAxTiuWprcCoGyJzjpTB6048nmmnApMCOTmqTjJq2561XYdTWTKRCRgYphGaexpuMipAjIprcVKVpjDmk0A3d7UgxSkY6Unao2AUEDsDRTeO9FFwL8QGea2NNk+zTx3BgSVEcHbIuUb2NY0X3qued5aYA5NbI0i7al2adpJjgAA847Co7ZwtwzdaqiQ7Mevep7dDyaoSleVzRgMTPIZg+Np2bMfe7Z9qciFvu1EozgYrZ0pLRC73qyMuxtgjIGGxwTntmk3ZG9OHMyAfulxSx5Z+O1DDe/HersdpLDJsmRkbAOGGDg9DQu5NRq9izp3lR3SNPF5sYPzJuxuH1rWtoRnO3A9KqWlvyMjJrdtbQhN7jgVtFHJN6ly2QBQcVrWlqzkHHNQ2Fo0zByOCOK6yxsRHGD6VUpWJjG42zsQuGboK00XLbY1B9+wohgaUgBcKD1rUjt0hj245bqTXPKZso2Mtrd7lhGPu9yRV2KBI0EUa7VH61PsCrhePXFISFHFRe5smR7Du6ZqRnCfL3xk1D54AZsH5e3rSY2Qkk7nblvr6VLB6mXduZrxIycbj0rR4jwgPygVRBQXnmseVB60k90QpJPNVvobNFq2uUheXHQmprK6ErSDP8VcnNqHlyuSQM9Ae1Z1r4i8l3UPkE4znFXyXM20d7dXioOa5vUtaMLbExkn1rDvPEDCJi8mfQCuTvNVurolbcbd38WMn8KXICmlsdZfeIJUUZkAY4GxeazrGG71KXzLiQxx7uAF5/Ol0GzSG1L3QDSYJJY5NblpOTgLAAmeCRijl7Fc5p2iW1rBtDnAGCWbJ/OqTzWyuSwLFjkAseKsOLfySHwCc4yDWddT2NpbkgFnPfHFCRjKRYW/0+3k3GEZPIBGc1Rv/EU1yu23UhBwSo2gVmNqlu25lh3HsD0FZNzqblzgjjnC9q0UDNzfQmu1u7z5AML/AHnPasO9jgi/dq5eQdafda3KIZPLGSq5bB6DIGT+YrEtZ3vWc7+vVgK0SIuaVv5K/ekG7qfWm3VxGR8g59aY0CQoSp69SeSaoyy7RtGBW8UIhuiWTk4X69apxKC2EXJ9as+UZHyxJq1DCsLKxVWAOcHoaq5NhYoSUBY1Zm8mO1QrKTKSQ6beAO3PeoXlAGAQPpVR3JHWhspaFS7mIDD2rGdsvwK073pgd6peSQMmsJasBIwRViJCThajVe1WrK9msZ/Ot3KSYK7gOxGD+hNJb6gOCYPNIxVMnvSb8gk1Ex7tSuMY2GYk9B0qjdyEDC9Knll5NV2wzD1FRJ30BDI3Krmp0mPcc0m0Yxjg0m0dRSSAvQzFcGlleR1DkHaSRntn0/WoAeMYpwZigQsdoOQM8Z9f0FVd7DSQjHqahYkn6VKfSrGnQ2k1/DHfTtBbM2JJFTeVHqB3oWrsJsz8c1E3JqzcLGJ3WNtyAkKxGMj6VXb5RmokCI3IIAAxgc89arykDipmPGTVVyT3rNlEfWlAycUoFPUYGe9JDGFecU0jOAKmMbLgspGRkZHWkBKMGXIIOQR1BphYrshViGGCOoqMjJ7VZuZ5bmeSaZ2klkYs7sclieSTVY4qWhDKKWiswLyHB46VLjNRIKlzXSguWrKD7TOIvMjj4J3SNgcAnr+FTw/LxVNBV+2UbgXXKjtnFN7Dje5biU7gavKwAGaqwqetTKrO3elY35uVaFiMbm4rbtkkuGDSuzHAGW5qpY2RbBYcV0Vla5xgYHuOtUkYTZZ0+xBIZhx6VtwQedIFVfkXilhtcIFA5rcs7TaqqBz6Yq72M0rstabaDAOOnFb8VucBOB/SqkCiFQka5f6cVp2q7B83J71jJmiVieKJIlAUY9x3pJPmO3PHenucc+lVGmXGAeT71mlctEhcAkDpVeSYgdeTwPrSls8561n3FziY4H3RgfWnY0Q9pv36QKevJp95cbM/N7cetZttKyyyTOwJ7YqrqF8VjlPXHIxRYrRajTfI820Nl91E8xCFm5PpXncPiCZNZmnRWaLvjoDVzUvEcrId7FVYc45NaxijOVS5b1vUIogZJJCD+lctJrIJHkjcx44qpK1xrE4jj3hc8sea7DSfClrDam4k+chc/N0q3axldsw4be9u4ldgy59q0Le2FrHkj5jxmustXtkhEccanj+7UM2nKytJ5YGAW+ZsY+g71O4XsV9KG+bbIuR0xXSrCjgPs2KBWDbROhLABT6Y5xVmbVZAmDzx0NJxZXMie8njIcFgo7etczfSQfMd5c56Uy9u2eUtvPJ6ZqrqYjsI4J4bxJXkQll2/cJ4xzWkYWRm5K5mz3qqW2nao7+lc7qOqsQfLO1e5zyaj1S+BJWNu/T1rnpZX8z5zyT0pkskkvHlJVmwvf3rStLoQwjGQPQdazreylmYHGM1vWunrGoBT8fWtYQ6k3BHnul4yqmpxaBcAg9K0YYAqDC/iKkW2OdxU1r0FczvJCBvkByMA+nvVaQSFsc4rWkVU5PPpVOaQY7VJZU27fvVE+MkVFLdFpMDHWumsvB2ozaT/at7Lb6dY7crLdMV3j/ZUAk1DkgOUkiLt0pjRDGfSrl2LeCVlhvoLgL/ABICv6ECqEs4bgdKlsRCqGSYIpAycAscD86FHrTCwzx1NIXxWbZSJiwHNVpJOtDzetVXk7k8VHMMHb5s59uajVsycVE8pY4WnwoQck0k9RFkDNSKozSRqWOB1+uKeO9aCJI4mmdY15YnAAqW/srjTL17O7iaK4jOHRhgjvzVYSmNgwJyOlNubt7iYySOzu3VmOSaG428w1uPHLUjEDOMZqESYGSf1oZs9M1mWNc85qu7/NjmpHbANVGbmobAc7Z4qHrTiaAKQCKvNSbQBihetLVJAIxLY3EnHAz2FRvT2ODULHNSx3IznsKibpT2PPFRmoYhOaKUZoqQLqnipAc0tvaz3KytDE0iwpvkKjO1c4yfbJFCrzXSDRPCpJArWjTaoGKz7ZefetxZRNHCPKRBGu3co5bknJ9+cfgKDSGiFijJAFatnZgYLDmq9lHufcw4FbUKfMB3PpVJDl3LFrCSwUDArqNPtRxx0rLsbcZDHj0FdXYQAqB0/CmYNlu0txn7vFagXyduAC7dKktYAFLY6VaghG4s4yT+lZtlR0JraFkALHLHqTV9DxwOoqNR8gwKGcdBwPWs3qVcJ5OCufxrNeXyjz1JyRVuRi7fLjArLv5Co+Xt3zVILg9+NzjOcVlzzlMMDzk9frUEjlVKg4YcketVWmO0b+M/rVKJSkSreYmkXP3ufaoRP525XXhgRisu8kMMobOFPPFTW7SSlgoLbV3ZHPHvVconPoV7vRrba5jIQEDiqM+jRuijaG/Wuh8oMrGRmUhcgYzn2pkaoqgsBke+K0SMHIxLfQmt2Ro0CgetbyLMFMe7jA7damTa64DEZPUVbMGYRIuCScEZ5+uPxpMLlO1he1XJIU+pOaQTFJPmIJIzzyf/AK1EsixNmRx7Vl3OqRIGwoJNNRuO5prcRxxfwrj361kapqYC7V2njrWFf6lKQXhPQcqf6Vz9z4gR0wpO7pV2SA2ZLxQpkduByK5/UL955CsRyfT0+tUZb6SdiiH6n0q3Y2Dna2ML6mmlcluxBFpbzng/Me55rRtfCYMitIxJ64ArrvDx0u2L/bI/NG07eeh9abJdp5jeXgLnitORLUz5m3YyzoqW8YxgDHpTFtwOTk/4VauLsEHceKptcMQwRiFYYbnqOtWrDsWY0VRnINJLIAnp24quspAAJqO4nwAOpp3Q1oVLm4HPoKy7iZnjO09elXLpcLuJ61ly4Q5zmsZMtHSeAdDtdZ8VwR3oU2lujXE4boVXsfbJGag+JfjCTXNYeCGRhaQErGnQflVXwxrf9marMucC5t3gznucEfmVA/GuQ1eRnvpWYYJYmsnH7Qr62KbzMSeTV2xnMiMrHJX+VZZNX9PBCO/944FRcqxeY4qFnqxBbz3cywwRvLK3REGSfwqnMWRirDBU4I9KiTNOXS4ySTHWoCS5x2pGOTSqQBjvUCHKgUe9SpUIbmrka2/2J3aYicMAse3gjnJz+XHvVrUliBsU5XUhssRgccdTUG7NIXxRcdh7OSKhZ6Gf0qEnNJsCTzecdaeZuPaq2R64pC+RmpuMkdy1R5qPfnNBNIB2cmjNNBpw600A8cU+QpkbCxG0ZyMc45/XNR4x1601mqthBIVDfKcj1qEkilJqNjWbYxvuaYacTSEioYB0opKKkDRhZkBCsQGGDg9amjHNRIOMVaiXJFdNytS3bJ0rZjh+VcCqdlH8w4rbjjyuaa1NFoia0XYmO5rd0+34DkfMayrWI8HqT0rp9MKRwyxtCHdgAjZ+6fWtUjGczS06xMkoY8qK660tPLXcRzWVpsawrErEbmrqLaPAAPQDqaiTM0yVYcRqi9T1qykaqoHtSAY57mnx8444rJljj8voaglBJyOKe8gLYHaqlxMY8jI/OkgILu68mM4OT9elZ1yxMiKTkBcniorvVfLmCNGrLu+83b3pj3AZC6AkZ5Ap2ZS2Kl3LtuAOAcc5rOvNSe7lB8tQFGAVGOlWL/8AfjzkOH28EVhSeZGysy4JOdvqa2jsS97l8wrOPn+9jjJqzaWpCuflAwO+CaykurhQGaMAjp3FaEF+BHulxkdzVq1iW2yy8cu0jAPHy/8A16dHEpVQ0ahx0x3qibyecFk+WMHGT61YLRJZK7T7rlmwVxjaKNyHoXQiQqSWXcD8oIqjJeO0m15MAccVn3FyEJ3NnjrVB7k4LHP41SiFzQvp426uW4rl7m9XeSnA71NfXEjIWGWA7dK43UtRmd2ijRlz1zVXSQ0TatrAKtDETk9WBrHiARcnLMelCW7B98jY+tTqY9xK5Pv0qVruJyLlpFEgDk5IPA7Cr/24KMF+lZWWI+QY9qux2AjlKyyI5A52NuH0yO9VsRctrfSn7p/GrkNy5x82M9aor5afKAVA9qmDDGVPFUkxpltn3ck5qN5lQcmqUtxgYzmokjnuhI0SswjXc5AztGcZP50/QrzZoLPvyaQks2M8VUhLAc9qHuAOAeaTdilqF4wwF71izuQhyeavTyFj1zWfL8xrKTHYqA8571BdxtcMXLYb371YfCjFVpJMA1k5dB2KotQpzI+R6LVgTBAFAAA6Cq0khzjOaj3EmpA1bHU7nT7tLu0neGdPuuhwRVWaVpHZ2JLMck+pqEHAprGpZfM7WEY88UKaGcFFXaoIJ+bnJ/z/AFpoNIRKDzS7qjz2p1ADvMIFN3EmgrkUAbaAGsfWm5IPXinkZphHbFAhpamE54pSMA03NIYdKUc03PrTlHGaQDh9akUYFRjkmnlsDFWhDkMZZvMYqMHG1c89qgY8+lKT15qMnJobBCMfemnrQT3pD+tZNjENID+dBpOanqApHNFFFAGoi81chHzCoIeGDYBwehHWpoj89bG/KdNpUbvA0aqpViGJ2jIxnv1xzWkyhCB39KraJfzWUEghfb5sZjfgHKnqK0dPtzc3BkfhB1JraOoVXFRVi7ZwkBWYctwPb1rq9H09dvmuPkXnHrWLaRia4yAAgG0CuyhtzBY7CpUlaqxxt3HadGt1ceceSDgL6V1MKnYKwdEiaFS0nBat2OTLfL9KzmNFtAdgz1p4O0daijOM0O4UEk1kWRSvhwelY2p3BTk569qsy3igsG45rldY1hBK6s5GelXFaiZFfS+YzPjA2mqVtqMq4DHCqB1rLn1oFiokXnpmqqXW8kmVWPpjirsK50hvdxZo8HHPPGKrqGebzXz8xJznpWQL4QoTI+1Rz7VUu/EsKoRFIjHvVpAdJJd28SbTg84Az3qtGjXjmYk+SD8kfTdXFQavNPdlVJZRzgDgGujsJp5VA37QORg/1rSMb6shs6j7MCoUkYB3Hcf6VDPbKzBmnVVHZeaoC68ogMSS3HJqKa6eMfK45GMDmr5SbmjLbRGIGAF2PHSsi4xHlZkK468UyPV5Lb9+kwWVGG1Bzn3/AAwPzrmdb8SS3E0srylpHJJwcAGoasNXJ7/UvPfyItsabtrORwPrXK3F35TuqorP65qnPqDyMcOargtIeM+5NRe43sP8ySWXMjZ9hV+BNxFQRWrHn9RWta24UAkc1cUyCSKL25q5FGB97gUwSRxDnk0C6heCUvIyyKBsAXhuecntWkY3E2WGKqpHGKrXUVxbpHKbeVIZeY5HQqrj2J6/hVJ7hmHWm3V7c319Jc3Nw7lgAEJ+VQOAAPQClJjWg7cW5J/KrELyRqwDbVYcgHrVNXG7JOae03oaEynqTyzELgHj0qmZWJJpry888monkGOtZyZcULJLnvULzERlBjBIPQZ49/xqGSTnrULlmDEAkAcn0rFyLQ2SXrVV34zmldqru2TUBcQnJoXk0nvThwKZJZ8n/RfP3x437dm75unXHp71XZsAmjPGKjY9qTGICSalGBxUS+1SoKkaFpwpuDSigZIGCsCQDjsafPMs9xJKsSRK7EhEztXPYZJOKr96cKpPoSKaa2D0p2aYx7ChgMNMOKeaaAMgtkD+lTYYzvThSMBuO3JXPBPWnClYB8TBXDMu5QeVzjNNJ5oHWkDBWBIDAHkHvVANao806RgWJACgnIA7VGTzUSAUmmmgsSev50mai4xD1pRzQetA4qQDiig9eaKYGygIWrdvGzHaADnvjpVu00W6uNKl1FFBtoXCO24ZBPTirOlRK1xhhxWsHdnZUg4K7NHSbSSfC9B1J9K6GeRLaJLePqe9V7Ui0geVxgfwim2ET6lfeY3O45A6cZrrirHn1JX0On0O3LBG79a7OWRmRdxy2Mc1l6VbCNCAg28dueK02Hy8/hSe5n0JbVzGMNzz27VsWy42nPWsSJsbSfWtWGZdqqTz+tTJDiy/OCiY5BI4qhJckREYycZqWW43HBOaz7iVQD82KytY1uY91dv5rK/rXI61LuO7cGJ9OStdHqckypuWJmQ55HfFcFq2pyozgWzKvIArRCszn7wssxBOcHv3qFJ5WOIX4B554qvOtxcT5f5FJBxnmtOxsiqEKcDvxVJO4m0iIQ3d9vErsY0XcVHbnr+ZpyaVLtBWPAOQpx1x1/nW1b2S7gqjJb25NXWtjaOVkUoynBUjBHtWsYozcjLtLBYl2qvzZ69600uBan1cfwnoPeoJr5VUxwgBu5xWLc3/AJOd79ep61Qkbkl9iYtu3MQfwqpc6t5cTbnAB5zXNzarkHywSe1QoZrj57l/kHO3FTz9i7F6fVXmUtkhOyjv7msacPcEsTkegqa5mRQFTgfzotL2e183yW2eahjb3U9RSVm9SW30KAgJPTAqzFb4IpQST0Jq3EmVyeKVkFyzAAoGcVOZgvTmoYlQsockJnkgZIH0qNzycdB3rRCY6UvgMwIDDIz3HT+lU3mO7A6VI7Z71WY5NDEvMmEgJ9qQyDOBUYJXpjkEcjNIHVO2ahspIm3FVyeKatwiMCw3AHkZ61UlnLfSoDJms3OxaiXZ7hWdig2qSSFznA9KrmXPeogc1Gxwc1m5MuxI79qjeQhCoJAPUUzd3prPH5ZyW35GBjjHf+lIYxzioeScmlZs1GW5xU3EOzSA4/GmE0m7FJsCVmAH1pmcmmE5NOUc4pXGPTk9KsIOKgXrmrEeCPamgHBO9NdcVpWN1Zw290tzaGd5I9sLB9vltnr78Z4rNdhnircUle4k9bDBzRk0A8UE5qQEJ4pNp257dKMZpy43DPSmtQGYpCDWhqBsXuM2MckcO1fllbc2cc8geuapEA05Rs7AncjxS0/bxSBSQzcYHvSsA3tURNPYgCoj61DGhCaQjj60UmahjE4opRkHApcDAx1qbANpaQUfWgA6UUpIz0ooA6+3VkcWq3AaNtrMVJ25Iz37jpXRww2tlEJg+Tj73eubtY8EMwyPStD/AEm+lEUakoOPaumlE3r1W1Zl37dJeyrHGBgnGPSu98PaOba1WZxh36A9q5jw14em+1K8qDHX8K9StoBtjjCjA461u3ZHFa7JLSHEYyOlWfLBHY05l8ljGeSOuKYZAntUiasEkSxpnr7U2OXkMvHrmoXuxu2MDSiSMbTuIGPmz2NN7BFak91MyYYfjWNd3jAF88+lWbu8V0yMn6Vy2qXrKQo6Z5FSlcsdfa66R7CcnnFchqFwbic5XBY9+eKv3lyMEldxP4YrJy7nczZwMAA9KtKwmyoqqJFZzh89+1aaTxiPqACOTWJPBLLL8pYYP51JLdRRW4RuWxggUxNXNQ6lFAQwbLLyAKry6rdXjNJI+N3JJOSayI/MkOWRgPyFSMdp68e1NSZNkWZ70Qx4U7nI6DvWXIZZ3LSNtGelSOygZA59arl2bsBSbuNaBtij5HOO5NVpbs7iFOfSnsjSHAHFKtpznqaXoK5XiV5HyefY1cWI8YA96lhtxkgsE4JyfYZx9TTlRifvEKOmKdrC3HyWc9q6iWJ4yyhl3DGR606NOfm6URRBQcZ+Y5JJ6mpPunAANA7D3KquKrtIB3qSRsKfWqErEc1VxDpZByc1CrhRnnPvVeSQ59ajMh7nFS5DSLLS5PWoZJcDg1C81QMxJrJyNEiVpM5poJIJ5wKgLgeuaAx7msmy0iwHJ6GmO/B+tRmTbUTSc9aVxkhkqJnJNRl+aQnilcAL03PNNJzQPrU8wh+eKaRk0daM0XAXpTlzUZqVKEA9TU6HC5qDvUgPy1YDyxFMOaM0ZzTuIM84paTbmlwe9IApSaa2aZvNO4Em7tQDk47mo99KDzRcZIelRse1SMxdizHJPeoM7s+lDYDWOabIFDYRiy4HJGOcc/rQx60w9azbGLg4pCM0YpcEe9IAAx15pKWkPIoaAM9u1HBpKKgBcUUmaKYHbbdkeB3rU07UJUtFsztEXmeZkAZzjHXrWWz5XrjApbKZVfJxx6mu+HuiqPmZ6zoKhrZCT711UJVE3dSK4HQNSLxqgOB0+tdetx+7GfSiUXcyuW2uQ8xANV5pv3wwelZzTmO6kZm4K8U5Jkdhg9BRYW5ZvZAFDr1Hb1qnPeZgwG/Gp5cMhB59KxZonV3/ALmc046iuXIrova88tisC/dvN3Hp3rQlld5AVVEQKAAoxnHf61RvF8zkdqbST0BN2M3CTZXbz0+lPl0GaOyS9O3ynbaPm5z9KTBjYYGCO9RyF5hteZwg/hHFNMHcoyxL86JmRzw2Og+pqmllbQZd0Uye/arVzdGJdkSEKPQVlXN1vkcojKpJ2gnJA+tK3cLj7idV4Ws15mkbYBk+gFMuJWyPmGCM4B5H1pllc3FrdpcW8jRyocq47Gk9x9BrMx4pUjZjyakVS7Fu5zk1YiQKcetKwNkawkAAGpFiYAnNWcgD6VG7KO9UTYruMd8+tMVyvQc09uc4oC8c4pFIljZsc04zYqI4Hek4PcUmyrCyS7h1qnK9STHsOnrVOWTAIqXILEMknPFRM5Pemu2Wz0pgPNQ5FJFiSExRRSF0IkBICsCRg45Hb8aqySelPkK+YwQsUz8pYYOPeoivrUSd3oVYaDnPFPHFMJGelO6CpGhrHIqM9fank1G3FIGITmmmndRTTwaTAbnnilAopfrU2ATHNLjmiimITvUgPFR96eppxBkgbNSdgDUSnmnjk5qwFpRSUdKAJklZFZRjDDByAT1zx6VJPcvceXvCDy0CDagXgeuOp9zzVXdxmjfTTtoArHiojTyeKjJqWAufel3Ac1FnnAoJ4pXAe0vBAp9tcG3feoRiARh1DDkY6Gq2aN1Lm1GPPJptJu5pRSvcBwpTz04oFB96oBtIaWip6ANoFIKXipAKKTNFAHXl8piqysyycDqakXDLnNRMcNXezO53HhucjBJPHP0ru7e5V4yWyRjgg4x715voE+yMLkYfiu1+1x2tuWHJA79M1ra6M5E1zPmcHIG31PapRdwx7W3A5HauJvdXaa42rJlie1Tm9JbCmlyhc66XU0WLdkDHcms251hAgK/MT3Nc3cXbIzKTlSKoSXfABOfaq5EBvya8PmGApHaov7ayMsBiuVuX3ksQeT2qoZGK7dx/Gs2M7X+17UjJZc9xmq1x4itY8KDn2UVy01ncQWkVyQPKmLBDuBJxjPHUdRVCQv0xUu6C6ZuX2utOT5SBR79ay5blmXJbJ9qrojMcmrSwHb1x7UbiKxbIyAKVWJ+nerS2JJyeKnSz2Ed6LMLkUC8c5qzgKOetOGIxx1qCSUAHNAJBJLjNVzLzk5/GmPLkn0qBpMn5eaVyrFvzxkdPoaY9wCxYAAE5wO1Ui7ZPrT9hPPSi47F6O8gFnNG8Jadivlyb8bB3GO+ePpiq/mEc1CF280+4nMsjO20E8kKoUfkOKmUrlJDZZieKpyPnOadKxAJ9KrMc4qGx2ELc0oOTimZGaUNg1AydUwucZqGR8GpTeyi2a3DYjZg5X1IBAP6mquST7UOwx6gsacRinw4jZSQDg5x61q+ItVTWdSN7HYW9ipRVENuuF4GM/jQkaJK25hseTmmdqc3pSUGTY541SJHEisXBJUZyvPeoTnrTyc1GamQCc0UCl4pAAAyM5xntSGl6UlIYUq9aQsTgUbhihNASZxUi5IqBeTVhCFYEjIFWnckeWYxhMDAJPQZycd+vb/OaYfeta0Sw1XXoo7mRNNspXAd1UuIh646ms+9jigvJooJvOhRyqSYxvXPBx2zVSVtikna5BRSfWjPFSICcUxjSk801qTAYTScmhutFQMTvQaBRSAKkUelR08H3prcCQcU1ulKCu09d3amk57VbYCUlL0pDwM0ugDTkCl7UYp20bN24dcY71CVwG5NFHHc0UAdNG22opjkjHWiivQZii9p940XrjHaujj1PfAA+7b0NFFb0tbXJkY0skY1STyGcx5JXcMHHvWjZuZc469M0UVL3YlsF2zAq3pWdJdHntRRUNjRXe5Z12k9OlV95B5zRRUjJEbI+bnFOeNG55FFFPckdGgFWkxgcCiikwJsYXNNLYXNFFJDZSmmOT6VVdyxxRRSZS2K7EuaUgAYoopDQwDHPrUq5+tFFIpbl7U9GvNMtbO4uUCx3cXmwkMDlc4/DpWNI2DycUUVLNJpJ6ELt3FRFc96KKhkkRXbzTS5ooqWADJNPC4FFFCAkXjmpZp5JgvmOzbVCrk5wB0FFFO4yqx56VHnn3oopSZIZ59qaetFFQxobmnMpXr35oooWzGNJoBoopXASiiikBInNS9KKK0jsIUEil4I6HPrmiihANNNPSiigBpyOvWmFuKKKlghuc0UUVIwzS9aKKAD1p3bpRRTW4CjPakzxRRVMAoyQMDv1ooqQG9qSiipAXJFFFFMD/9k=">
            <a:extLst>
              <a:ext uri="{FF2B5EF4-FFF2-40B4-BE49-F238E27FC236}">
                <a16:creationId xmlns:a16="http://schemas.microsoft.com/office/drawing/2014/main" id="{A5243A56-D2A7-4142-A207-49C6694A5139}"/>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8678" name="AutoShape 4"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AUuOaBTqaQCAc0tAoqgG/hRwR70p6UlS0AUopKX2oQBQaTHNKV6UwDGRRjJpccUoFFgEAzxTwmO1ORalVMmqSCw0RZFO8oAdKmC07bxVWHYhEQxTlQZ6VL5Z27u3TrShSegJPoKLDIyoB6VG5x0qRuT1ppXNA7EJ680Ad+am2ZNKI+2KB2IgvNPEZNTJGT2qwsS7TnIbsAOPegaVyiUI9qTbxV1ouKiKGnYGivtNLs5qfZ2pwUYp2EVSlATirUiBe4JIByKhPFOwmQsMCowhqVjk0cUmiCIqKQrgVLjnrRgZ5BpAQhaMdqlIpAhqkhMaEzTwoHarMFusiSs0qIUXcobOXOQMDA68559Kb5ftWnLYkjCipFGKcE9qkCYPSmIli5X3pRFgmnRREkHnFWWjAXAXrW0dVqFiumFIxzVyfZEVCPvBUHIGMHHI/CkgtQ55qw1p8tawTsSyAOCoFPEvlrwetK1uFIqGYY4FTJtDSL8ExPep5HAgO5SSR8pz0OetZTTlAFWlWWWbCEkr6VLn0BaMkA6selNIOMY5NSyJtCj07U0DL0kirlWWPPaqUkftzWy8fHNUZ0C5IqZRKTM9Y8NtHarRhYKOKIEHmZIrutWk8Mt4NsY7OGRdWB/fsehH+cUQpKSE52OCEZZ/YdaV4quJH14odAFzisuUrmMmRMZqs64NaEyjNVJVxWUkPcqmmVIwppGOayATIHX+dMPb+tO780ntUsAwPrRScd6KQC0fWgGlxVpCDgDr+lJn1pe9J+lDAOvag9KO1LQA0jFGKdRilYBAKdjBGf1oHFOdyxBZicADk9qpIQlIPvZPWlx3pyinYB8YJ5PSrCrjpTFHy8VImO9UUieSSSUh5GLHaFBPoBgD8hTOBSvcs6orOWCDCgnoM5wPzqLJNAx2+jJPfFJinohJpDGiPJqRYT6VZihqwkPHSkWolEQ89qkSDParyw57VOlqQcEUXNFC5nrbnGcUrRGtYWrYzikaJ0R1GQH4b3700ynCxlFMCoGXnitCWLC9KoN8vrVmMkRlaD0pd2TSqFLgOSFzyQM4FMkhPXioJR6VZZfSoXHNBLIQAOtJjmnkCgCkSNKMuMgjPNOC1O7yzlPNdn2KFXcc7QOgHtTlj4qlHXQm5WEeTUqw1bSHPapVtz6VooEXKax+oqVLctj+lXorFmIytatnpgY8DketNIqxipYHgnvU66a7MMc5raFkFfaSAfWpVhCybR2PBrRKJXKUJ9Du7FI2miZBIoZcjGQehqBrcgZA4rqV8662rMzOFG1SecAdqqXtmIQFccZ4rSUUthJdzAVTGeT+FWfOUoe3apFij85fNDBM/Nt649qW+S3W5kFnvMG47PMHzY7Zx3oi2iWtbGeWLMfSoJcbz/s1e8nbGWxVGYbVx/EeTUzeg0RRRmaTFXUVIMk9utRWxESF+/ao3fcpyeSazWiuBbe5Eij5QB7U23O5i3r0qkGIG0dT1q5bnC9elOLuxEko+U+lUJxk1faRt5APUEE+1VJVyauWoFZF2/hUodmIFIRxUsK/LnGTWWtyh6jOM9aLgpjCAgYAOTnnvSnKj3qBzleTQK5SmP5VVkGTVqXFVZDxXPIuJWbr0pjDg09utIenvWLKIiOaMcdacfpSEdT2osIbj2opzZz2GaKQDAc05lKnB60wU6n0EIKeNu1tzEED5QB1plKKACjGTzRSiiwCUoHU0qrk5p+AKaQCYzSYxUnb3pMZPrVBYYBniplSlWMkVOsdBSiM5xikINTBRQVFA7EGD6U8A9qmCcUbMN60D5RqLntVqNOlNVRU6DB5oKiixsRXwhLL2JGCfwqZV7YqJCpxjvVuJAQck57YqTeMbiwxjPStO2tDINwBIGMkdqrQJ3I4rY0pVmmQEgDOMmokzppQTdmSxaYWXJHFV7nTyo6V6Np+k2xhuFa6iHlKWU9nPtXP6nbxruAXJ9c9q541XzWPQlhYOL5ehwF3blMnAGax5IWdyqLuOOgFdPqMYGf1rGaB3yUU4B5IFdsXdHj1YWdjFKEN+lKBzWo1g7Z+Xio1s2zjaa1SucklYzzGxHAphiJ7VtGymZFUAlRyF7CpodLkYnK8471XISznDCw7cUCFieldFJpjDnYfypsWlyyHhCBVKmyG7GNHbsTyKuRWjHHy10+k+HUmuo0uX8uNiAzYzj8K6aHw3BFO4gYPGDhXK4zW8aDtdmTnrY4O302RzjbyenFbFr4dmfkoa9Ag0CFQDtDNj9KupbpaLzgfh2rT2aQ43ZwJ0byFO7t6CqRiKT/Lxjrmu8vUmuAVt9vPOcVkS6BLId0iktnORXPLfQ3jEy4dNN4hfuKZLpThk4yxPQV01jpxs48Mcgnn1FaFtaI8wO3IHIyKC2jl7e2mjbb5TAD+LFVdTjLkdCScgda7e8s3kBAQKhOdo7VkyaZHhgCd2cEY6Dj/AOvWsXdEtHEraiUENkYzyO1VZoDHJ5R6g8V2d5psUFm+yMFgucmuXihM92xP8I4oasTYglt2cqgXPYL6mqV3pc8MzLcRPE/UhhjArZlvGtLpZISBLGQynGcYqPxNr9zrE5ubpg1w4AYgY6Crag1dkO6Zysr8lU6CoScfWpJCF4H41XY7jgVyN3Y2PjyzVfgBdlQEDJwCxwPz7VUiXAqwOFq4oRMOFJ65qBuasLFK8DyKhKJgMwHAz0zVaRsV0JaENkUhwcCrNqMKSaqqNxLGrq/u4eRisra3GmRXEgBwOO9UXkJp1wfn61ARxWEpFDJGIXrVZj2qeQZ6dqruKxkWiLrUkcBlSVg6L5a7iGYAnkDA9Tz0+tRkUfWoVupQ0imE4p5/Go2NIQnFFJxRUiAUoHPrQKU8gDGMUwEpRk/SlC0518uQrlTg4yDkGmkA3FPwMDNKI28vf2zjr3pBimAp46U9EDo7GRVKjIU5y3Pb/wCvTM0U0ALVmCMsc1Cgyav2+AR0xSZcFdjvLwoHOOoFGzAq9cRQxMvlTLKCoYkKQASMkc+h4qo7AVKZs42IGB6UgB9KVnXd609JQIinlqWLDD5OR149Of6fWqMxY8K6llyAeV9RSORnj8qDu7fypVgZu5J9qY730HL2p+TjOaRbdhgnp61IUwM0DFhfkVqxMAmc5rIVDngVdjYquDz7mjlLhKxpLIAOa0NLuAs6lsbR2zWLFukc1oRoExvIC/zqXFHTTqNO6O0tdU3KETp3amXdz5rNk81j2MoC4UEAe3Wr4kCkyEkNnPHauf2ST0PR+uOUbMyb2MyZ4qG2swxwTz6CrF1P8zAD86qQTOJM56HNdkFZHlVZ3lcsTWqwEoeoGeRWcIVZzWjd3Nxf3LTTOZJW5Zj3NLbWZZv8K6Ecc5XI7S32t8w4rYt4Y16Qrkjq1T2enAEHHP0zW1DprNtzEQapMybMj7H0G0Et0wBSLprySYAAArrINJZVDyjGOlMuEhhU5Xp0FdEGrGcjJtrKC2ALDJPc960VcMg+Xbnp71UhDly8nGTwPSrRG7pz6Adqtz7AomralSu4nHsarXapM+SMDPQCo0cxoTjtTHnVuSec881yyk27m0VbYtvFZ20cawOWJXLZHQ1G7KUwTxVMyfN2pY3EkgVnCKTjce3vUPuNEm1MY461bs4wjYUZHSq/ytJhAAAMcd/ercClATUMpMtzbHbBHGMVUe2w7HI29PpVu1QlGkYfLnuKWRVluEgOFDHDH0rejLoEtjj9ZaSGM7RndxiuekiW0iZiAHfnjtXZ63bC3u2RHSYIcbx6iuH1afG+TnA4FXJ9RLU527u985A6A9fWs25nwc5y1SSvl2b8qz5DlsnmsXK4mRuxJyepp0a561GPmbirUa5YAClFXM2yRVwAKUHJqWaJ4PldSp96rhsH61qlYm+haBKIQCcHtVR/mfAqZpRt96jhUtJk1pcmw9IwhBqVmG3mnORtA2jIPXuahY5HpUSGkZ7nc+fWkfG7FOkGxsDtULMSc1xtmqGnBNbNn4XudQ8O32tRTQLBZsqyIz4ds+grEqQTOI2QOdp6jPWiLXUGn0Kbrgmmgfhnqakk5PNMI4rItETe1RE1I9RN1pMTGnrRQaKgQ/tS80nJIAp7xtFI0b8MpwRnPNWgEyaDSZoz1piFDHpSgimU4UhjxS00Glz0xTAerYqwk21c5qvJG8T7GwGwDwQeoz2+tJmmxp2LgnZzz+VOZiTVaM81Px2osWm3uMIOelTIMDNJjoc07cB3oAlUjPrUqvk8DFRxBTzjj1qykYJ4p2LQhOKUAnrTymKkWPK0IbTI0UbgasE736Y+lCRVPFBvb15qhq5NBbqkZcfgDVq3gaScMTnFSSrDGwjTcFA5BOTmg3qQBQigM3f0qNzV2jub1oPs+2ZduVPRgD+lQ3NwqoWzwKzzfbYgobnHJqi1yZsoG5bj8KFAp1bKxZeTzTx360kSHJpsSEdOcVp2lvvbJGc1vGJzTkJb2zSN0Nb2naaSRxx9Kls7HCjjmt+2t/KjB4/Cr2OZss6ZZRxAZA/wrXUxxj5EyT3NZEbMX6nHTANakkUkVvHKcBWHHNQ7iRXmLOcluPrWTeNGZN7MOBxVm9uSing/WucleWd2VThfXFXBtIdi411DnAcGmPMElyhIjJ79aoQwZlHJY98VpNaYXcU57dq05g0Q6S7URFd4H41TkcLOsYIbccAA85pksMgOVVMDqcdala1RoxIdobH0qGy0yePc/BGCvByMEU8qVQgCqpka1gaR2BAq7Y3ojZZgofuAwyDUXG+6LEAwvPWr8DKU+Y8DmssXBklZsAFj0Han3lwILcjONw60utgRrC6VnCqflFVrmcKGZTlux/rWLa35Xdk9O5qGS/8ANBySB/OtkuVFC6tdqidDnHBH864jVpt4+Y/L1A9a3r+5DbmLZFc2ltPq2oLbwANLIcICwA/M1N22D0MGfJziqEi1qXSeSxX+IHFZknLcVL0M2yNetXLfghvSqyJzVyMcZOMVcTORY1G9nvpvNnkaSTaBuJycAYH6VnOdvSp5G64quV3NzWjZKSsEYZ29qvBAiio4k2jNPdjijYbEc5IPaoJHwmc4FSudwqpNyoWs5saGxRy3EgjiRpJXYKiICSx9AK3Lvwi+jWyy65dpaSONy2sY3y4/2uy/mT7V32k6Xa/DnwousX8QOuXifut45gUjoPfHU++PXPkGuaxPqV5JLK5YsxJrnasrsOZt2RDcT2yuRCH29t55qubpemKqE03NZuV+haLgcN0NDcCqiuVbIqzuDpupIq5E9RE/NWhZGxEkhvkmZPLbYImAO/HHXtmqDBeac4WSdyb3YzPNFBorEY8Hmg5Lc0lKCRVgLRRzil5pgGMCnxGPf+93befu/T/GmdaUCmAY5pR1pO9PAoAM/nS9+tIRinDp0oAnSPbEsm9ckkbe46c/Tn9KCT2pqcVMqZOcVYxqqzGrCx8DIp6KFIHerMlu0D7H25wDwwI5GR0oKSRCsWT7VdgToKijAzVuL5WGOtBrDccYSDyKljUDjHWrN1dy3sxnnYFyACcAdBgdPpVdJlY4AzSLk0noSCNT0HNWrWLa4cjheTmqySKvfn0q2JCIz0weTTsKL1uV7lyu4t94mqasZHBPbpmpbhjI1EUYB6ZraMTGcyQ5KhF6n2q9aWDKu7GTS2toZXUha27aDYQDV8pKl1ZTispOu39K1bG1dnC4NXLcKCAVBrfs0Ryp8pT796b0Icrkun2bBQCtaX2JmXgge1WoDGIgpQA1MrL1HSsHISRlLCyscAkim3Fy+0A/w9B6VsqYS+ehqrc2asxdV/z60KWpVjnbmUSja+T9Kqi1ldfLVdq+3U1t31j9mZCjBiy547GqLz+SpXGD1461qhbhbWHk4LyBP50+5nRG2oxbHc96om5lmcttIycVZjRZNvqO3egdiKJd8hyoBPGfWo7r90mOeegxVqdhHwD0q7PNbXOipAYf3wPMnepEzktTlP2VUP8AERV+wZXtR3AHeszW0PnJEgy/ar+mRtHbbCCWPJ4pX1LWxaiQq+7sDnFVvEFwI7NSOpbirZJU/pisTxBcxXE1vGiEPGPnJP3j2pjS0uRRznyyrccZNVJrzB2qck/pSXl3LduBxlVCkqoHQY7Vn3LC1iZjyx/Oqk77AmyO/vNw2ZyccmszeY/mBIPrTSxOXc8mqlxOAvvSQMhu5TuOTk1Q3c5pZZC7fWmA46ml1M5MsxDHNS7yataHpVzr2oxWFpt86TgBiAPzpbmzNlNJFJjehwcHvXTGm7cxk5K9ikTinRqOpprctT1IxyanYpE0jh3JVFQHsvQU2RcrTA2DSsx8vduHXGO9JyCw93hECBFYOAfMYngnPGB24+tb/wAONFTX/H2nwTIGghJuJQe4TkA/jtFco75BAr0L4NOIdf1abP7xdOfb/wB9Lmsp6qyBvqR/GTxGL3XXsopN0cHBweM15C7bmJrofFDPLqtzI3VnJ5rmyaxq6Ow4bDTSUtJWRQVJG2OKjpV60APJ5qMnNOPekGAfmyR7VMmMbiiloqQHdfrS496QjHSlFWAvpU6W7NbNMGTarBSCw3c57dccdfp61EO1O7U0ylbqNxRjBpxHNG2gQgAFPikMciuFDbSDhhkH60m3NOC80wQssnnTPIVVdzE4UYA+g7UiijYakReORTQMcgxg1OD3qIDFOUc1aQE4bnPSpkJbjmoo8GrkQ5pjQRhx2qxG2OoOasQQ7lyAcDqcdKtLbIeSOaRokUSJJhwDipIbN8ZJI9hWkkQUdMVZhh3Nk9KGylC7M/7OkO0sOW560pJC7V9anuiJLvjgAYAqaO2DN1HJrSMb6kTkk7Iz1hLuBjNX7WyLPnFW4rEFuGA9q3rDTF+UsxHtW6Vkc7d2R6Q39nXCTiBJCvO2Rdyn8KtJbrKzNjaTWrFpBZQ3mAe2cVp22inaCVBP1zUNpDcnaxhWtgxfoa6WxsAoGTg1bg0slfuY960YdNYKBz9KzlMSRXWzfGTnNEqNCvQj0wK0Ajw57exrM1LVI4R5ZUknqBUbmiRlT6kI2Kxk56kEVNp+oOZVDZIPaq6wCXDYBz29KlkR4Fzs4Udh0qlYrY2rq3Ey7lAORwBWDe2RVugBIq1Z6g4kGWPB9av3UazRhhgZ4/GjbcTRzcNnz90kinwxGORuPlHpWzDalpVCAknt61FeJHCspwN3C8etFxGHqIO3IXntUscggtDI2CAOlJcybtkXG0ckms3UJxIFt1YbRy1MdipZQm6unmmJbc3OB0Ge1bVvCFDNjCj9aj0q13DKggHAAxVq9It1CKR8vX3NCKsZl3KI1duwGc1yU8/nTs/Naut3o5hU9uaxY0LMsQ+8SKH2Exytjp0HJJrKvLnzpCzHKJ0Hqa0NRR7KSSB1KyKdpU9jWNc3DRxNAoUK5BbKgnj0PbrTGrFWebt6c1lzSl2IzxVi4kwuBVBzgmhkMQsB3pFy59qZjJ5qaLjpVQVzNs0bGVrUhkYqw/iBp1xcNK2Sck9zVdTgUjEmul1Go8pny63AtjoaTfRHI0TFlAyQV+ZQeCMHrUeSa52yyXfyOaY7ktxSAMx9qGx25NS2MZuweea6r4b6smmeNrZZmCw3atauSePn+7/48FrkyB1NRNJsII4K9MHmobG1fQ6Px7pr2OtTxkcbz29zXDuMGvSb/Uo/GmkJLIwGq26bZx/z1A4Dj69/evPbu3aGVlIOQadeN7TWzM6b6MqUUtJXMahTlHekCknAqXbtGKAGE0wjnpTmJ45puOcVLGJg0UvTrRUgP696cB0pgH41IvSqGhRTwKRVOam2jYME7s8jHFNIZGODTmxjFG0daTIPamAKKtxwK1tJKZkVkKgRnO5s55HGOMdz3FVRwKkRSRTQhwUHPIGBnnvS9BSlSOaQAk1SAXrUirxSKtWI0q0gHRxEjpVuKNlpIkPHH41ft4y2B/SrGJbrMWABIHetOOFgnJJp9tD2xWpBbBgBipZcWUfIXYjBsk/eGOlWXVYYgpPzkfN7e1aH2VIzkKfl5/GqskDPJnB60KNzVyUUZIhMk5fH0rQit5CoIBz2qa2jETHcmcnvW7ZLu5WEE/St0rHG2Z9pYSlgdjZroLO0Me3cpyeoI6VYgimP8BWtqztcgDazGlJiH2cEe0ZiBFa0KRDGVxUEdrISAseB7VoQaZMQWk4HvWEpDSJY0Q8jNWkiQDqc0im2t1ILZPt3qNr1B0Xj61nuUOuLeXblPnX0NYl1p3mFmlj2E+vf8a1BqYi/ipkuoQ3S+XI3B9D1pq6KSObFhLBNvGcDv2q6siSuY1Tbk5AznFW4lEZIzlT6inxQ20cu+Ncv6dhVuRVjD1Gya2/eRqRjkjFTadcNMmW5Hb61ragglVUx161zyxvp955ZJx1FNSvGw0jZuWe2ZHhOHXnOaxrubfgMcjO4/Wr19Iyru5w33cmsZUaV3dyV7nnt/n+VTFhymbezrBCZG6YwAazNPtbjUZlkYlYicn1Y1duokvrlYlJZFbJ9BXSaZYrFEF2gD6VdxE9rbraRFlHOO9czq1yEaSQnkV1eozbbdiWwdtec6vOs8zIrHaT0FJMRhyytLM8rcjnFEbkKXbtVmWFUiKLnisu+vAr+XH9Dj0qkSRz3BlkZ2bPpWTczZJx1q6/3ck49KzL2SNivloVwuG5zk9zVIZTkYnJNRSwTLbLceWwhZiofHBIwSM+vI/OnNnB96ZtZ8Anj0qoxT3IZEAScVZiQ1a0zSrrVb+OzsoTLPJnC5wAAMkkngADnJp0sC2100PnxTMpxmJiR+oFUtCWNVeOaUgHtTtmBzTynlsVKkMPWk3cCApkdKb5fQ9amwWOO1bptdHXwwZvPkOqebtEWPl2Y659aqMOYiUrHOHPQjFRNxU0pwexqu7DuaxloWiKR8DrVV3yafM3PWq5OTWTZRLHPJDKskLlHU5DKcEVLPei65njHmd2XjP4VVOcfX1pMUKckrLYTSY1o1J4NIIc98U44FJmpuFhdoUcVGxpS3B4pjGpbKGHHqaT3pT65pAcGs2AUUUUASBakA4po4qaRo3kzEhRcDgtuPTnn61dhiqKcaRelPVVKOWcqwHyjGc80xkZBpuCoqQsKjJJPNAABk8datJkCoo171YAqookOTQBzz0p3SlUc1aQComSDkmr0MDbQ5U7WyAfXHX+dVlGauW4IPNWNF6GMbelaEEOU38YBAxnn8qoRv7Veh3MRimBo28eSK2rdEjHJ6VkQKQRkk1sWKl3J69McU1EalYuLAGTJ70xbVQSWY8+lXNrEAbcD2q1FZNNghT9cVasjOUrszYbOLfkRk+5resLKR8bV2L7Cr1lpYVdxXJ9xmtq3tmVANjH6DFRKoSkRWulIuCzVoxxQw8FwPYdakh055AM7x681KdLVTgPgfnWDlfdl2FS4CDEUY+ppW82U/M5A9KmitY4x1JpZFDcdqm6GVCAvTrULtubbs59SKulAOlNEJc8AgmncpIw7qwkuOBIUx6VQl0u4gAeK4Lc8giuwW04OR16017OPuKFIpXOTju51bZKMMO1aNqzN82PmNaU9jEzbyoz7DrT7WzAOcD6mjmGMt7di/mSjIx+tc5rMYkuw6HoefpXZXPy2bAVyt1FumUHuQMe2alMcdR08AkjiLEBVHTPWsDVzu3W0L7VIw755+lbHiDUlsLRVB3OQFCjrXMWcMt1MHnO5ichR0FVEqSsa+jabH5attwO2e9dCkKxr04HSo7C0KRgnt2p17dpbxNkjIFNvsZNnP65PwyAkdc+9cZJbq0jOBnvWrd3LXN11OGNZ2oyrAm0H6mtYxE2c7qt0IEZQeRWDEDy7n5ic1o3xE0uBz61VMexS7cemapRuIguZNi4/iNZcgJPXNW55AScGq6AbuTVKIrkaxFm6cU9oscKBmrkcJbtj3NPZFQYHNapWAu+Gr9NJlvxIxT7XZyWwkHVCSDn9MfjXPRW8iXhZuFUnn1q6+WqRbZtu4g4qXrsZta3IsFzUjbSFwm3Aweep9acMLximOwGSKkCJmI6VE8xx1psjEmojz1FS3YEhXYn2zVeYFWKtg44ODmnswyagdwTWTZaRXk+tMGMZIzT2bPAP40xqhgL16UhXB/rVnT7b7ZdxwmWKIOfvyvtUfU9qgk4bHaiztcCEsaaTStwajJqGwAmmk8U44CjBOfSmnrzUtjEJpKMUvvUgGcUUYooAmHrUiio1GfSpasaHrUkroY41SPa4GGbOdxz19vSmJO6xvGGIRiCy9jjp/Omfzqh3BvbpSouTSVato0aRPMbYhIBbGcD1xQkG4iLipuMDAxxz70rqiuwQ7lBwGxjI9cUoFaJEsktRbtI32kSbNrY8vGd2OOvbPWkVPaljGCBVuODcMmtOlhdSFIzmrsUfFLHBk4xWhDaxrDk7vM3fhj/GhIZFDCWYcZreWCIxQ+VEyOFxIS2dxyeR6cYqtbRBcYWtWFSx+VNx9AKtITJ7W0HXbmti1QKNqgKACRkdT6VHZ6XezqOPLT1NbtlpUMBBml3n0FNySIuwsLR5vvD8q6e30gBB0X3JqC1hXgp8qj2rZXfLgsTwMCsJSbGkuokdpHEfv7varKHZgKmT70iIB0OalSMk5P6Vkyh2+Q8E4HtUioSMnNKsffFSbSelSxkZBx04pmGbgVOYyfpTlTilcaK6w5OTViOILUgWnAUmx3IyvHtUZTFTkE03ZRcdys0e4jPSpEjwvSpCtKo44pD5tCrcIWQ1zGqXKWhMzkYUE1093MkSnJ5xnFea67eNd6gsPWaRsqn9xOgP1NXE1gtLlF5ZdSu/Nk+YlvlT0Hv711emaQwgNxtGAaqWGkJAi8Y29T7/ANa2o3MUYjQnaa0TIm3siWWWK1sixb972HtXB6xqclzOYY2OZDjj+ddFqJmmPlpks3Qegqmml29hE1xNjOcknv3q4JIhmE8aWluxOdhUZDc5P/6643V79ncgc5PSuk1zVUmkaOPAUenSuOfMsrOMkA9+9dKhoZ3IQmz94/esm9vNz7QfwFad60jgKBg/yqglhzuP51qodEJsoAM59KuQWgUhm/M1P5SRfN396YzGT7p4ptJISXUkZlAwo/Ko/LwTk5pygKORTS+eTxWbYxhGD0xWn/bOdFGm+RDtEnmeZs+fOMY3entWZcXDzyb5GLNgDJ9AMD9BUSkA1Kk0KUUx+CzYGMn3xULHnFSPIAuaqtJyKzbHY6HSPB+o63o99qVt5fkWa7pAzYJ4zxXMTLsbH8q0oNWu7S2lt4bmSOKYYkRWIDfUVmTNubNVUlFx0IipX1K0rYFQE570+Y4H1pikbeTyOlczZqRkY7UzjNPY89qaFzUgCkj2FNY54pWPGPzph/ClcBh9KQ4pzDFNP0qWA2m08jFNNSwEA4o70fjRSAMgcYooFFAE4FO75pBUkM0kEqyRNtdTkEdq0SGN5JzinBTSDrUqjNNIAVM4qVB2pFWpVjq0hCgVYjTd2piJubHWrcae1WgBIvm6VeiXjGOaZGlXIYskVQCwxk8Y59q1beykccgAe9T2unS/ZzcCNvJU7S+OAfTNX4QMChFNNK7FtNOTALsWx+ArdtgkCALGufpVCJlGBnj2q0mW6nj0q7mT1NHzpZ8Atgeg4FX7RQMEms+3jZiMAmta2hYsF6n0FJom5tWufK8wKSo4JNaMLu+OD7YqpZWj7NpJCHkit22hRRwM1jJpFJMZGh4yKsovHFG4ZIA5pw6c1i2WkOAp6imgetOHJqWyrC9acopAKeKm4mAFLRRQIKTFLSGgBhNRl9qcck1HcT7T5aAs57Dt71XvbqOwtS7sC4HegtK5h+JdQ/s2zkfrM/A4yM1jeHtCkcvqN7H/AKRKd2WHIH9PpWpaWTarex3l8PkQ74oyc4/2j6VvTuqRcDA7ZqonRKXKrIyyuZAqD2AoYDp39KjadY33FvmqpfatDaxOwbHB+bqT7Ctkm9EYPQluJbeyV5pWAxyx/pXnniPxPJeyMIRtgHA5qvr2t3F3PIqHdGpwApO2uXaK4urjdK25V5VF6CuuFNR1e5i5N7D1E13Kw5APpW1/Yph0xLjegUkjbnn8qp2kLRNkgZPNS3ty5G0udo7ZxXRBaXZLfRGPdvEjlFGT3NUpLhhEVUgKTnHvVqcBySKpSEZ9SKG2gK0iGTksakt41UYpj5z83TtUkWQM561m33KEnkxjAHHpVaRyRmppUJJ/nUZdxB5O4bN24jHf61EgK2SeT0obgcU/AxxUch6DuahgQu+DimA8mldTup/lbIkk3IdxI2g8jGOo/GsmVYYaYfUdKkNROcCpEVJhls1AwJ5q0VPWoWXceOlSxkarnmlJ575qTB6U0Ick0rARkdaYRxU7DAqBqTAjPNJinU05qWA1jn2xTT16UppOtSwENJSk0e9IA2j1opDRQBYFPHSmqKcqknFaIY9RnvUyISQKSOMZq9HEdoxirSGkMSIA1ZWEkZ606KMFhv8Au55C1fihRi+HEaqCVDHr7fWqLUSksR3A46VZSPGKOAePzqaIZI/rTTFYmii9cYq9BCdwxmo7aHcwxWvAqRgdz3q0RYs20lwtsbfc/lswYpn5c+uKsIqk8nP06VHGHkGccVet4AcbhxTsKcmyW3t2cZAwPU1q21izY2qT7mmW5TI4zjtWxbliVx0PpT2Mmye2059uOM+1bthpe3DMRmqtnH0LH8K14icDkgVnKTKjEuRxKgAP6VJyTtBwKjjLt90cepqwFwPX+tYtmiiNFSD1NCptGW60wtzUNlxiSg5+lSrVfzAB1qWI5rMGrEwFLQOlFMzCiikzQAE4prHI9KbI+OgyaiuLhIYSzcn2pDSuNZooFJHU/ma5S/1I6lrAtrJEuHh5c5+SM+/qfap766uNQY28G5FP+skIwAPT61ZtoYNNsRFBGvqQBgk+tNK50RSirjoo1soT50pklJ3Nn/PSue1jXi0xiSZV2nJO7j8ag1jVruSUxRsqyH7xJya5qS1khByu+RjkljwD710QhYycrstS6rOMyTsFXPyovVvf6VTluGvkY+ZtQ8szHgCsy6RlZnkZiSeSKim1CKG22OSVHVfWumGhm9Stf3azjyrRSlqp+aVvvSH/AAqFXOAijy0/U1We+M0pYDaOgHXFPhP7zzJGLEVrHcll8MUGAPxxVS6fOSal1DVRPJuKojYAwi4HA9KypLhpRtHQ9a6DMidvMJwcCq7rtH86uxRYHFV54wrncSfas27DRDfXq3ZiC28cXloEPljG7Hc+9Vlfbkk/hTZnVelUpZyRjNYSndlWstC3Nd4GFqp9oYnB61WeUngU1QS2BWTkxl9JCw9TSpAWV3YgbexPJ+la3hrULfSrt5rmwivVaNkCS9AT3/Cqdxhix4A9qouytcz2XLcUFOafEQ0nOduanKoXOzO3PGeuKhokgEZYfKMnBPFRSWkgRHYfI4JU+uDirTComHHIqWh6FB0AqIISetXDC00gVFJY9AByabtGelLlFciEWW5qS7thbMqCWOTKhsocgZGcfUU4gdqibn1qrJIRVdahZcH6VbZQB71WkNZsohNMcHbnjrindTTDzzUMBhA9abTjScVDASijFHFIA570UmaKALSip4UJOcc1Co5q9brkj3rVFxWpNDAScgGrqhYk+bk+lSCHy7ZZSy/MSMZ5GMdqqsxaTYPvH9KtFt9ieMjOaeWyfamRIIhgcnHJNOABNAa2JEyx+lXIIyzDNRwR5AOKtqQOBQPlsrsvQ4jAA/OrkbD8Kz43zjFXoFZxjBxVp9DKTL8TtgDNalv86lSG3ZGDnoPpVK1tWJGRW1bWwQccmtUYNli3jEYGQDWzbBmIIGKqWts0jDI4zyfWt+zt9gyR070pMErlm3gKIGYjJq7FFI7A9MHv0FRKUhQySHgURNLegbWEceeSOuKwkzqhCxsRSKq4TkDv6mrKrwMnms9CqYUdBVpXJGe1YsckSTMEXJqg05ILKM+lQalesgwo6nB+lJZ5mj8wjA/hFNLQuKstR1q0rXZ3AkEVsriNQKzbA5lmcnODge1WvMLsQM5FS0TPV2LgYetLmqLyGP3NRi9K5z2qCPZvoaG7rUUkoDBVwXPQenvVZrtduSwHvmsTUvEtrYIQCGbPQdTTSuNU2br3SRIzM3AHLHgVz8+qy6hJ5FqAFJ5kJ4rDmvL/AFfDFyImPES8DHqf8KvRsmlw5XBfuT3/AMKaiaqKjqbkNqLaDDEnI6msPWbuaKIhHVQ/PXmqN/4kv78eSMRRjg7R1qitle38wO0hccOw4x7Ct40+Xcxc3IowyeVMXKtPMx/BaLq5CRHcQ7A5x0Vf8a0dRghsLYjzQpxyTyxPsO1cZqF8GDAHCemf51srPUh9iHUrrau5pNzDk/4Vzs10ZJck5PUCrNyhnIJZiOw9aiTTz99m2+2K0V2TsN8wrhpMA+lR/bWbO0fKKbJEpf5ssPeoZpI0IVcfStVoQyZT5rfNyTVqONVGSRVJQ5GRwKtRxscccVpfQVicSBRwKzrufqTViaUIvA6DrWBdzmRzzx6VjORSVhk0m4kCq7Dj3pVOT71IsW41gMrBCeQKnjj4qZYCTxUsUDSOsagZY4AJxQkII22JgU93BQljUVwTGNo7dcVDuAXc9NuwIkQdO1SkjA9arCUdiKkRgTUXuUTfe/8ArVHIpxzWhpdrHeXsMEkywpI4UyN0UHuan8QabBpmqT2kF1HdRxnAmTo1aKHu8xPNrYwD8p460hAxTiuWprcCoGyJzjpTB6048nmmnApMCOTmqTjJq2561XYdTWTKRCRgYphGaexpuMipAjIprcVKVpjDmk0A3d7UgxSkY6Unao2AUEDsDRTeO9FFwL8QGea2NNk+zTx3BgSVEcHbIuUb2NY0X3qued5aYA5NbI0i7al2adpJjgAA847Co7ZwtwzdaqiQ7Mevep7dDyaoSleVzRgMTPIZg+Np2bMfe7Z9qciFvu1EozgYrZ0pLRC73qyMuxtgjIGGxwTntmk3ZG9OHMyAfulxSx5Z+O1DDe/HersdpLDJsmRkbAOGGDg9DQu5NRq9izp3lR3SNPF5sYPzJuxuH1rWtoRnO3A9KqWlvyMjJrdtbQhN7jgVtFHJN6ly2QBQcVrWlqzkHHNQ2Fo0zByOCOK6yxsRHGD6VUpWJjG42zsQuGboK00XLbY1B9+wohgaUgBcKD1rUjt0hj245bqTXPKZso2Mtrd7lhGPu9yRV2KBI0EUa7VH61PsCrhePXFISFHFRe5smR7Du6ZqRnCfL3xk1D54AZsH5e3rSY2Qkk7nblvr6VLB6mXduZrxIycbj0rR4jwgPygVRBQXnmseVB60k90QpJPNVvobNFq2uUheXHQmprK6ErSDP8VcnNqHlyuSQM9Ae1Z1r4i8l3UPkE4znFXyXM20d7dXioOa5vUtaMLbExkn1rDvPEDCJi8mfQCuTvNVurolbcbd38WMn8KXICmlsdZfeIJUUZkAY4GxeazrGG71KXzLiQxx7uAF5/Ol0GzSG1L3QDSYJJY5NblpOTgLAAmeCRijl7Fc5p2iW1rBtDnAGCWbJ/OqTzWyuSwLFjkAseKsOLfySHwCc4yDWddT2NpbkgFnPfHFCRjKRYW/0+3k3GEZPIBGc1Rv/EU1yu23UhBwSo2gVmNqlu25lh3HsD0FZNzqblzgjjnC9q0UDNzfQmu1u7z5AML/AHnPasO9jgi/dq5eQdafda3KIZPLGSq5bB6DIGT+YrEtZ3vWc7+vVgK0SIuaVv5K/ekG7qfWm3VxGR8g59aY0CQoSp69SeSaoyy7RtGBW8UIhuiWTk4X69apxKC2EXJ9as+UZHyxJq1DCsLKxVWAOcHoaq5NhYoSUBY1Zm8mO1QrKTKSQ6beAO3PeoXlAGAQPpVR3JHWhspaFS7mIDD2rGdsvwK073pgd6peSQMmsJasBIwRViJCThajVe1WrK9msZ/Ot3KSYK7gOxGD+hNJb6gOCYPNIxVMnvSb8gk1Ex7tSuMY2GYk9B0qjdyEDC9Knll5NV2wzD1FRJ30BDI3Krmp0mPcc0m0Yxjg0m0dRSSAvQzFcGlleR1DkHaSRntn0/WoAeMYpwZigQsdoOQM8Z9f0FVd7DSQjHqahYkn6VKfSrGnQ2k1/DHfTtBbM2JJFTeVHqB3oWrsJsz8c1E3JqzcLGJ3WNtyAkKxGMj6VXb5RmokCI3IIAAxgc89arykDipmPGTVVyT3rNlEfWlAycUoFPUYGe9JDGFecU0jOAKmMbLgspGRkZHWkBKMGXIIOQR1BphYrshViGGCOoqMjJ7VZuZ5bmeSaZ2klkYs7sclieSTVY4qWhDKKWiswLyHB46VLjNRIKlzXSguWrKD7TOIvMjj4J3SNgcAnr+FTw/LxVNBV+2UbgXXKjtnFN7Dje5biU7gavKwAGaqwqetTKrO3elY35uVaFiMbm4rbtkkuGDSuzHAGW5qpY2RbBYcV0Vla5xgYHuOtUkYTZZ0+xBIZhx6VtwQedIFVfkXilhtcIFA5rcs7TaqqBz6Yq72M0rstabaDAOOnFb8VucBOB/SqkCiFQka5f6cVp2q7B83J71jJmiVieKJIlAUY9x3pJPmO3PHenucc+lVGmXGAeT71mlctEhcAkDpVeSYgdeTwPrSls8561n3FziY4H3RgfWnY0Q9pv36QKevJp95cbM/N7cetZttKyyyTOwJ7YqrqF8VjlPXHIxRYrRajTfI820Nl91E8xCFm5PpXncPiCZNZmnRWaLvjoDVzUvEcrId7FVYc45NaxijOVS5b1vUIogZJJCD+lctJrIJHkjcx44qpK1xrE4jj3hc8sea7DSfClrDam4k+chc/N0q3axldsw4be9u4ldgy59q0Le2FrHkj5jxmustXtkhEccanj+7UM2nKytJ5YGAW+ZsY+g71O4XsV9KG+bbIuR0xXSrCjgPs2KBWDbROhLABT6Y5xVmbVZAmDzx0NJxZXMie8njIcFgo7etczfSQfMd5c56Uy9u2eUtvPJ6ZqrqYjsI4J4bxJXkQll2/cJ4xzWkYWRm5K5mz3qqW2nao7+lc7qOqsQfLO1e5zyaj1S+BJWNu/T1rnpZX8z5zyT0pkskkvHlJVmwvf3rStLoQwjGQPQdazreylmYHGM1vWunrGoBT8fWtYQ6k3BHnul4yqmpxaBcAg9K0YYAqDC/iKkW2OdxU1r0FczvJCBvkByMA+nvVaQSFsc4rWkVU5PPpVOaQY7VJZU27fvVE+MkVFLdFpMDHWumsvB2ozaT/at7Lb6dY7crLdMV3j/ZUAk1DkgOUkiLt0pjRDGfSrl2LeCVlhvoLgL/ABICv6ECqEs4bgdKlsRCqGSYIpAycAscD86FHrTCwzx1NIXxWbZSJiwHNVpJOtDzetVXk7k8VHMMHb5s59uajVsycVE8pY4WnwoQck0k9RFkDNSKozSRqWOB1+uKeO9aCJI4mmdY15YnAAqW/srjTL17O7iaK4jOHRhgjvzVYSmNgwJyOlNubt7iYySOzu3VmOSaG428w1uPHLUjEDOMZqESYGSf1oZs9M1mWNc85qu7/NjmpHbANVGbmobAc7Z4qHrTiaAKQCKvNSbQBihetLVJAIxLY3EnHAz2FRvT2ODULHNSx3IznsKibpT2PPFRmoYhOaKUZoqQLqnipAc0tvaz3KytDE0iwpvkKjO1c4yfbJFCrzXSDRPCpJArWjTaoGKz7ZefetxZRNHCPKRBGu3co5bknJ9+cfgKDSGiFijJAFatnZgYLDmq9lHufcw4FbUKfMB3PpVJDl3LFrCSwUDArqNPtRxx0rLsbcZDHj0FdXYQAqB0/CmYNlu0txn7vFagXyduAC7dKktYAFLY6VaghG4s4yT+lZtlR0JraFkALHLHqTV9DxwOoqNR8gwKGcdBwPWs3qVcJ5OCufxrNeXyjz1JyRVuRi7fLjArLv5Co+Xt3zVILg9+NzjOcVlzzlMMDzk9frUEjlVKg4YcketVWmO0b+M/rVKJSkSreYmkXP3ufaoRP525XXhgRisu8kMMobOFPPFTW7SSlgoLbV3ZHPHvVconPoV7vRrba5jIQEDiqM+jRuijaG/Wuh8oMrGRmUhcgYzn2pkaoqgsBke+K0SMHIxLfQmt2Ro0CgetbyLMFMe7jA7damTa64DEZPUVbMGYRIuCScEZ5+uPxpMLlO1he1XJIU+pOaQTFJPmIJIzzyf/AK1EsixNmRx7Vl3OqRIGwoJNNRuO5prcRxxfwrj361kapqYC7V2njrWFf6lKQXhPQcqf6Vz9z4gR0wpO7pV2SA2ZLxQpkduByK5/UL955CsRyfT0+tUZb6SdiiH6n0q3Y2Dna2ML6mmlcluxBFpbzng/Me55rRtfCYMitIxJ64ArrvDx0u2L/bI/NG07eeh9abJdp5jeXgLnitORLUz5m3YyzoqW8YxgDHpTFtwOTk/4VauLsEHceKptcMQwRiFYYbnqOtWrDsWY0VRnINJLIAnp24quspAAJqO4nwAOpp3Q1oVLm4HPoKy7iZnjO09elXLpcLuJ61ly4Q5zmsZMtHSeAdDtdZ8VwR3oU2lujXE4boVXsfbJGag+JfjCTXNYeCGRhaQErGnQflVXwxrf9marMucC5t3gznucEfmVA/GuQ1eRnvpWYYJYmsnH7Qr62KbzMSeTV2xnMiMrHJX+VZZNX9PBCO/944FRcqxeY4qFnqxBbz3cywwRvLK3REGSfwqnMWRirDBU4I9KiTNOXS4ySTHWoCS5x2pGOTSqQBjvUCHKgUe9SpUIbmrka2/2J3aYicMAse3gjnJz+XHvVrUliBsU5XUhssRgccdTUG7NIXxRcdh7OSKhZ6Gf0qEnNJsCTzecdaeZuPaq2R64pC+RmpuMkdy1R5qPfnNBNIB2cmjNNBpw600A8cU+QpkbCxG0ZyMc45/XNR4x1601mqthBIVDfKcj1qEkilJqNjWbYxvuaYacTSEioYB0opKKkDRhZkBCsQGGDg9amjHNRIOMVaiXJFdNytS3bJ0rZjh+VcCqdlH8w4rbjjyuaa1NFoia0XYmO5rd0+34DkfMayrWI8HqT0rp9MKRwyxtCHdgAjZ+6fWtUjGczS06xMkoY8qK660tPLXcRzWVpsawrErEbmrqLaPAAPQDqaiTM0yVYcRqi9T1qykaqoHtSAY57mnx8444rJljj8voaglBJyOKe8gLYHaqlxMY8jI/OkgILu68mM4OT9elZ1yxMiKTkBcniorvVfLmCNGrLu+83b3pj3AZC6AkZ5Ap2ZS2Kl3LtuAOAcc5rOvNSe7lB8tQFGAVGOlWL/8AfjzkOH28EVhSeZGysy4JOdvqa2jsS97l8wrOPn+9jjJqzaWpCuflAwO+CaykurhQGaMAjp3FaEF+BHulxkdzVq1iW2yy8cu0jAPHy/8A16dHEpVQ0ahx0x3qibyecFk+WMHGT61YLRJZK7T7rlmwVxjaKNyHoXQiQqSWXcD8oIqjJeO0m15MAccVn3FyEJ3NnjrVB7k4LHP41SiFzQvp426uW4rl7m9XeSnA71NfXEjIWGWA7dK43UtRmd2ijRlz1zVXSQ0TatrAKtDETk9WBrHiARcnLMelCW7B98jY+tTqY9xK5Pv0qVruJyLlpFEgDk5IPA7Cr/24KMF+lZWWI+QY9qux2AjlKyyI5A52NuH0yO9VsRctrfSn7p/GrkNy5x82M9aor5afKAVA9qmDDGVPFUkxpltn3ck5qN5lQcmqUtxgYzmokjnuhI0SswjXc5AztGcZP50/QrzZoLPvyaQks2M8VUhLAc9qHuAOAeaTdilqF4wwF71izuQhyeavTyFj1zWfL8xrKTHYqA8571BdxtcMXLYb371YfCjFVpJMA1k5dB2KotQpzI+R6LVgTBAFAAA6Cq0khzjOaj3EmpA1bHU7nT7tLu0neGdPuuhwRVWaVpHZ2JLMck+pqEHAprGpZfM7WEY88UKaGcFFXaoIJ+bnJ/z/AFpoNIRKDzS7qjz2p1ADvMIFN3EmgrkUAbaAGsfWm5IPXinkZphHbFAhpamE54pSMA03NIYdKUc03PrTlHGaQDh9akUYFRjkmnlsDFWhDkMZZvMYqMHG1c89qgY8+lKT15qMnJobBCMfemnrQT3pD+tZNjENID+dBpOanqApHNFFFAGoi81chHzCoIeGDYBwehHWpoj89bG/KdNpUbvA0aqpViGJ2jIxnv1xzWkyhCB39KraJfzWUEghfb5sZjfgHKnqK0dPtzc3BkfhB1JraOoVXFRVi7ZwkBWYctwPb1rq9H09dvmuPkXnHrWLaRia4yAAgG0CuyhtzBY7CpUlaqxxt3HadGt1ceceSDgL6V1MKnYKwdEiaFS0nBat2OTLfL9KzmNFtAdgz1p4O0daijOM0O4UEk1kWRSvhwelY2p3BTk569qsy3igsG45rldY1hBK6s5GelXFaiZFfS+YzPjA2mqVtqMq4DHCqB1rLn1oFiokXnpmqqXW8kmVWPpjirsK50hvdxZo8HHPPGKrqGebzXz8xJznpWQL4QoTI+1Rz7VUu/EsKoRFIjHvVpAdJJd28SbTg84Az3qtGjXjmYk+SD8kfTdXFQavNPdlVJZRzgDgGujsJp5VA37QORg/1rSMb6shs6j7MCoUkYB3Hcf6VDPbKzBmnVVHZeaoC68ogMSS3HJqKa6eMfK45GMDmr5SbmjLbRGIGAF2PHSsi4xHlZkK468UyPV5Lb9+kwWVGG1Bzn3/AAwPzrmdb8SS3E0srylpHJJwcAGoasNXJ7/UvPfyItsabtrORwPrXK3F35TuqorP65qnPqDyMcOargtIeM+5NRe43sP8ySWXMjZ9hV+BNxFQRWrHn9RWta24UAkc1cUyCSKL25q5FGB97gUwSRxDnk0C6heCUvIyyKBsAXhuecntWkY3E2WGKqpHGKrXUVxbpHKbeVIZeY5HQqrj2J6/hVJ7hmHWm3V7c319Jc3Nw7lgAEJ+VQOAAPQClJjWg7cW5J/KrELyRqwDbVYcgHrVNXG7JOae03oaEynqTyzELgHj0qmZWJJpry888monkGOtZyZcULJLnvULzERlBjBIPQZ49/xqGSTnrULlmDEAkAcn0rFyLQ2SXrVV34zmldqru2TUBcQnJoXk0nvThwKZJZ8n/RfP3x437dm75unXHp71XZsAmjPGKjY9qTGICSalGBxUS+1SoKkaFpwpuDSigZIGCsCQDjsafPMs9xJKsSRK7EhEztXPYZJOKr96cKpPoSKaa2D0p2aYx7ChgMNMOKeaaAMgtkD+lTYYzvThSMBuO3JXPBPWnClYB8TBXDMu5QeVzjNNJ5oHWkDBWBIDAHkHvVANao806RgWJACgnIA7VGTzUSAUmmmgsSev50mai4xD1pRzQetA4qQDiig9eaKYGygIWrdvGzHaADnvjpVu00W6uNKl1FFBtoXCO24ZBPTirOlRK1xhhxWsHdnZUg4K7NHSbSSfC9B1J9K6GeRLaJLePqe9V7Ui0geVxgfwim2ET6lfeY3O45A6cZrrirHn1JX0On0O3LBG79a7OWRmRdxy2Mc1l6VbCNCAg28dueK02Hy8/hSe5n0JbVzGMNzz27VsWy42nPWsSJsbSfWtWGZdqqTz+tTJDiy/OCiY5BI4qhJckREYycZqWW43HBOaz7iVQD82KytY1uY91dv5rK/rXI61LuO7cGJ9OStdHqckypuWJmQ55HfFcFq2pyozgWzKvIArRCszn7wssxBOcHv3qFJ5WOIX4B554qvOtxcT5f5FJBxnmtOxsiqEKcDvxVJO4m0iIQ3d9vErsY0XcVHbnr+ZpyaVLtBWPAOQpx1x1/nW1b2S7gqjJb25NXWtjaOVkUoynBUjBHtWsYozcjLtLBYl2qvzZ69600uBan1cfwnoPeoJr5VUxwgBu5xWLc3/AJOd79ep61Qkbkl9iYtu3MQfwqpc6t5cTbnAB5zXNzarkHywSe1QoZrj57l/kHO3FTz9i7F6fVXmUtkhOyjv7msacPcEsTkegqa5mRQFTgfzotL2e183yW2eahjb3U9RSVm9SW30KAgJPTAqzFb4IpQST0Jq3EmVyeKVkFyzAAoGcVOZgvTmoYlQsockJnkgZIH0qNzycdB3rRCY6UvgMwIDDIz3HT+lU3mO7A6VI7Z71WY5NDEvMmEgJ9qQyDOBUYJXpjkEcjNIHVO2ahspIm3FVyeKatwiMCw3AHkZ61UlnLfSoDJms3OxaiXZ7hWdig2qSSFznA9KrmXPeogc1Gxwc1m5MuxI79qjeQhCoJAPUUzd3prPH5ZyW35GBjjHf+lIYxzioeScmlZs1GW5xU3EOzSA4/GmE0m7FJsCVmAH1pmcmmE5NOUc4pXGPTk9KsIOKgXrmrEeCPamgHBO9NdcVpWN1Zw290tzaGd5I9sLB9vltnr78Z4rNdhnircUle4k9bDBzRk0A8UE5qQEJ4pNp257dKMZpy43DPSmtQGYpCDWhqBsXuM2MckcO1fllbc2cc8geuapEA05Rs7AncjxS0/bxSBSQzcYHvSsA3tURNPYgCoj61DGhCaQjj60UmahjE4opRkHApcDAx1qbANpaQUfWgA6UUpIz0ooA6+3VkcWq3AaNtrMVJ25Iz37jpXRww2tlEJg+Tj73eubtY8EMwyPStD/AEm+lEUakoOPaumlE3r1W1Zl37dJeyrHGBgnGPSu98PaOba1WZxh36A9q5jw14em+1K8qDHX8K9StoBtjjCjA461u3ZHFa7JLSHEYyOlWfLBHY05l8ljGeSOuKYZAntUiasEkSxpnr7U2OXkMvHrmoXuxu2MDSiSMbTuIGPmz2NN7BFak91MyYYfjWNd3jAF88+lWbu8V0yMn6Vy2qXrKQo6Z5FSlcsdfa66R7CcnnFchqFwbic5XBY9+eKv3lyMEldxP4YrJy7nczZwMAA9KtKwmyoqqJFZzh89+1aaTxiPqACOTWJPBLLL8pYYP51JLdRRW4RuWxggUxNXNQ6lFAQwbLLyAKry6rdXjNJI+N3JJOSayI/MkOWRgPyFSMdp68e1NSZNkWZ70Qx4U7nI6DvWXIZZ3LSNtGelSOygZA59arl2bsBSbuNaBtij5HOO5NVpbs7iFOfSnsjSHAHFKtpznqaXoK5XiV5HyefY1cWI8YA96lhtxkgsE4JyfYZx9TTlRifvEKOmKdrC3HyWc9q6iWJ4yyhl3DGR606NOfm6URRBQcZ+Y5JJ6mpPunAANA7D3KquKrtIB3qSRsKfWqErEc1VxDpZByc1CrhRnnPvVeSQ59ajMh7nFS5DSLLS5PWoZJcDg1C81QMxJrJyNEiVpM5poJIJ5wKgLgeuaAx7msmy0iwHJ6GmO/B+tRmTbUTSc9aVxkhkqJnJNRl+aQnilcAL03PNNJzQPrU8wh+eKaRk0daM0XAXpTlzUZqVKEA9TU6HC5qDvUgPy1YDyxFMOaM0ZzTuIM84paTbmlwe9IApSaa2aZvNO4Em7tQDk47mo99KDzRcZIelRse1SMxdizHJPeoM7s+lDYDWOabIFDYRiy4HJGOcc/rQx60w9azbGLg4pCM0YpcEe9IAAx15pKWkPIoaAM9u1HBpKKgBcUUmaKYHbbdkeB3rU07UJUtFsztEXmeZkAZzjHXrWWz5XrjApbKZVfJxx6mu+HuiqPmZ6zoKhrZCT711UJVE3dSK4HQNSLxqgOB0+tdetx+7GfSiUXcyuW2uQ8xANV5pv3wwelZzTmO6kZm4K8U5Jkdhg9BRYW5ZvZAFDr1Hb1qnPeZgwG/Gp5cMhB59KxZonV3/ALmc046iuXIrova88tisC/dvN3Hp3rQlld5AVVEQKAAoxnHf61RvF8zkdqbST0BN2M3CTZXbz0+lPl0GaOyS9O3ynbaPm5z9KTBjYYGCO9RyF5hteZwg/hHFNMHcoyxL86JmRzw2Og+pqmllbQZd0Uye/arVzdGJdkSEKPQVlXN1vkcojKpJ2gnJA+tK3cLj7idV4Ws15mkbYBk+gFMuJWyPmGCM4B5H1pllc3FrdpcW8jRyocq47Gk9x9BrMx4pUjZjyakVS7Fu5zk1YiQKcetKwNkawkAAGpFiYAnNWcgD6VG7KO9UTYruMd8+tMVyvQc09uc4oC8c4pFIljZsc04zYqI4Hek4PcUmyrCyS7h1qnK9STHsOnrVOWTAIqXILEMknPFRM5Pemu2Wz0pgPNQ5FJFiSExRRSF0IkBICsCRg45Hb8aqySelPkK+YwQsUz8pYYOPeoivrUSd3oVYaDnPFPHFMJGelO6CpGhrHIqM9fank1G3FIGITmmmndRTTwaTAbnnilAopfrU2ATHNLjmiimITvUgPFR96eppxBkgbNSdgDUSnmnjk5qwFpRSUdKAJklZFZRjDDByAT1zx6VJPcvceXvCDy0CDagXgeuOp9zzVXdxmjfTTtoArHiojTyeKjJqWAufel3Ac1FnnAoJ4pXAe0vBAp9tcG3feoRiARh1DDkY6Gq2aN1Lm1GPPJptJu5pRSvcBwpTz04oFB96oBtIaWip6ANoFIKXipAKKTNFAHXl8piqysyycDqakXDLnNRMcNXezO53HhucjBJPHP0ru7e5V4yWyRjgg4x715voE+yMLkYfiu1+1x2tuWHJA79M1ra6M5E1zPmcHIG31PapRdwx7W3A5HauJvdXaa42rJlie1Tm9JbCmlyhc66XU0WLdkDHcms251hAgK/MT3Nc3cXbIzKTlSKoSXfABOfaq5EBvya8PmGApHaov7ayMsBiuVuX3ksQeT2qoZGK7dx/Gs2M7X+17UjJZc9xmq1x4itY8KDn2UVy01ncQWkVyQPKmLBDuBJxjPHUdRVCQv0xUu6C6ZuX2utOT5SBR79ay5blmXJbJ9qrojMcmrSwHb1x7UbiKxbIyAKVWJ+nerS2JJyeKnSz2Ed6LMLkUC8c5qzgKOetOGIxx1qCSUAHNAJBJLjNVzLzk5/GmPLkn0qBpMn5eaVyrFvzxkdPoaY9wCxYAAE5wO1Ui7ZPrT9hPPSi47F6O8gFnNG8Jadivlyb8bB3GO+ePpiq/mEc1CF280+4nMsjO20E8kKoUfkOKmUrlJDZZieKpyPnOadKxAJ9KrMc4qGx2ELc0oOTimZGaUNg1AydUwucZqGR8GpTeyi2a3DYjZg5X1IBAP6mquST7UOwx6gsacRinw4jZSQDg5x61q+ItVTWdSN7HYW9ipRVENuuF4GM/jQkaJK25hseTmmdqc3pSUGTY541SJHEisXBJUZyvPeoTnrTyc1GamQCc0UCl4pAAAyM5xntSGl6UlIYUq9aQsTgUbhihNASZxUi5IqBeTVhCFYEjIFWnckeWYxhMDAJPQZycd+vb/OaYfeta0Sw1XXoo7mRNNspXAd1UuIh646ms+9jigvJooJvOhRyqSYxvXPBx2zVSVtikna5BRSfWjPFSICcUxjSk801qTAYTScmhutFQMTvQaBRSAKkUelR08H3prcCQcU1ulKCu09d3amk57VbYCUlL0pDwM0ugDTkCl7UYp20bN24dcY71CVwG5NFHHc0UAdNG22opjkjHWiivQZii9p940XrjHaujj1PfAA+7b0NFFb0tbXJkY0skY1STyGcx5JXcMHHvWjZuZc469M0UVL3YlsF2zAq3pWdJdHntRRUNjRXe5Z12k9OlV95B5zRRUjJEbI+bnFOeNG55FFFPckdGgFWkxgcCiikwJsYXNNLYXNFFJDZSmmOT6VVdyxxRRSZS2K7EuaUgAYoopDQwDHPrUq5+tFFIpbl7U9GvNMtbO4uUCx3cXmwkMDlc4/DpWNI2DycUUVLNJpJ6ELt3FRFc96KKhkkRXbzTS5ooqWADJNPC4FFFCAkXjmpZp5JgvmOzbVCrk5wB0FFFO4yqx56VHnn3oopSZIZ59qaetFFQxobmnMpXr35oooWzGNJoBoopXASiiikBInNS9KKK0jsIUEil4I6HPrmiihANNNPSiigBpyOvWmFuKKKlghuc0UUVIwzS9aKKAD1p3bpRRTW4CjPakzxRRVMAoyQMDv1ooqQG9qSiipAXJFFFFMD/9k=">
            <a:extLst>
              <a:ext uri="{FF2B5EF4-FFF2-40B4-BE49-F238E27FC236}">
                <a16:creationId xmlns:a16="http://schemas.microsoft.com/office/drawing/2014/main" id="{DE29456B-6359-4E5D-A9F8-5D2352C67243}"/>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8679" name="矩形 31">
            <a:extLst>
              <a:ext uri="{FF2B5EF4-FFF2-40B4-BE49-F238E27FC236}">
                <a16:creationId xmlns:a16="http://schemas.microsoft.com/office/drawing/2014/main" id="{7CED0B4F-DE44-4564-8D27-2941C967D742}"/>
              </a:ext>
            </a:extLst>
          </p:cNvPr>
          <p:cNvSpPr>
            <a:spLocks noChangeArrowheads="1"/>
          </p:cNvSpPr>
          <p:nvPr/>
        </p:nvSpPr>
        <p:spPr bwMode="auto">
          <a:xfrm>
            <a:off x="71438" y="1268413"/>
            <a:ext cx="2270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Tx/>
              <a:buChar char="•"/>
            </a:pPr>
            <a:r>
              <a:rPr lang="en-US" altLang="zh-CN" sz="2800" b="1">
                <a:solidFill>
                  <a:srgbClr val="990099"/>
                </a:solidFill>
                <a:latin typeface="Arial" panose="020B0604020202020204" pitchFamily="34" charset="0"/>
                <a:ea typeface="宋体" panose="02010600030101010101" pitchFamily="2" charset="-122"/>
              </a:rPr>
              <a:t>  </a:t>
            </a:r>
            <a:r>
              <a:rPr lang="zh-CN" altLang="en-US" sz="2800" b="1">
                <a:solidFill>
                  <a:srgbClr val="990099"/>
                </a:solidFill>
                <a:latin typeface="Arial" panose="020B0604020202020204" pitchFamily="34" charset="0"/>
                <a:ea typeface="宋体" panose="02010600030101010101" pitchFamily="2" charset="-122"/>
              </a:rPr>
              <a:t>研究领域</a:t>
            </a:r>
            <a:endParaRPr lang="zh-CN" altLang="en-US" sz="2800" b="1">
              <a:solidFill>
                <a:srgbClr val="990099"/>
              </a:solidFill>
              <a:latin typeface="Arial" panose="020B0604020202020204" pitchFamily="34" charset="0"/>
              <a:ea typeface="黑体" panose="02010609060101010101" pitchFamily="49" charset="-122"/>
            </a:endParaRPr>
          </a:p>
        </p:txBody>
      </p:sp>
      <p:grpSp>
        <p:nvGrpSpPr>
          <p:cNvPr id="2" name="组合 1">
            <a:extLst>
              <a:ext uri="{FF2B5EF4-FFF2-40B4-BE49-F238E27FC236}">
                <a16:creationId xmlns:a16="http://schemas.microsoft.com/office/drawing/2014/main" id="{66DB2D7C-FBFC-44EC-94EA-D074A51F2B3D}"/>
              </a:ext>
            </a:extLst>
          </p:cNvPr>
          <p:cNvGrpSpPr>
            <a:grpSpLocks/>
          </p:cNvGrpSpPr>
          <p:nvPr/>
        </p:nvGrpSpPr>
        <p:grpSpPr bwMode="auto">
          <a:xfrm>
            <a:off x="4567238" y="1052513"/>
            <a:ext cx="4379912" cy="5256212"/>
            <a:chOff x="4567238" y="1052513"/>
            <a:chExt cx="4379912" cy="5256212"/>
          </a:xfrm>
        </p:grpSpPr>
        <p:pic>
          <p:nvPicPr>
            <p:cNvPr id="28684" name="Picture 8" descr="https://timgsa.baidu.com/timg?image&amp;quality=80&amp;size=b9999_10000&amp;sec=1566902863188&amp;di=c7f6a3c6b222f5b846c26e200bf660d6&amp;imgtype=0&amp;src=http%3A%2F%2Fp.ananas.chaoxing.com%2Fstar3%2Forigin%2F55caee5c498e74bf2ff6b2b4.jpg">
              <a:extLst>
                <a:ext uri="{FF2B5EF4-FFF2-40B4-BE49-F238E27FC236}">
                  <a16:creationId xmlns:a16="http://schemas.microsoft.com/office/drawing/2014/main" id="{DD62AA8E-6EC5-4FC3-83E5-08E44606C5C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99150" y="4406900"/>
              <a:ext cx="30480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3" descr="02-00-02">
              <a:extLst>
                <a:ext uri="{FF2B5EF4-FFF2-40B4-BE49-F238E27FC236}">
                  <a16:creationId xmlns:a16="http://schemas.microsoft.com/office/drawing/2014/main" id="{3B517BBA-1072-49E6-AF8D-D6692D7FAA9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67238" y="1052513"/>
              <a:ext cx="41211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6" name="组合 24">
              <a:extLst>
                <a:ext uri="{FF2B5EF4-FFF2-40B4-BE49-F238E27FC236}">
                  <a16:creationId xmlns:a16="http://schemas.microsoft.com/office/drawing/2014/main" id="{66C88624-3B3D-409A-B14B-4804A68D85A1}"/>
                </a:ext>
              </a:extLst>
            </p:cNvPr>
            <p:cNvGrpSpPr>
              <a:grpSpLocks noChangeAspect="1"/>
            </p:cNvGrpSpPr>
            <p:nvPr/>
          </p:nvGrpSpPr>
          <p:grpSpPr bwMode="auto">
            <a:xfrm rot="7610583">
              <a:off x="4409281" y="3971132"/>
              <a:ext cx="1627187" cy="1257300"/>
              <a:chOff x="4832145" y="4778016"/>
              <a:chExt cx="1617765" cy="1249989"/>
            </a:xfrm>
          </p:grpSpPr>
          <p:pic>
            <p:nvPicPr>
              <p:cNvPr id="28687" name="Picture 6">
                <a:extLst>
                  <a:ext uri="{FF2B5EF4-FFF2-40B4-BE49-F238E27FC236}">
                    <a16:creationId xmlns:a16="http://schemas.microsoft.com/office/drawing/2014/main" id="{9793E80E-0702-41AB-B345-77D6C806F32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76079" y="4909785"/>
                <a:ext cx="1170945" cy="10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8" name="Line 7">
                <a:extLst>
                  <a:ext uri="{FF2B5EF4-FFF2-40B4-BE49-F238E27FC236}">
                    <a16:creationId xmlns:a16="http://schemas.microsoft.com/office/drawing/2014/main" id="{6B6D080A-1394-4016-AEB7-948A59B285AA}"/>
                  </a:ext>
                </a:extLst>
              </p:cNvPr>
              <p:cNvSpPr>
                <a:spLocks noChangeShapeType="1"/>
              </p:cNvSpPr>
              <p:nvPr/>
            </p:nvSpPr>
            <p:spPr bwMode="auto">
              <a:xfrm flipV="1">
                <a:off x="4832145" y="4955722"/>
                <a:ext cx="507573" cy="479928"/>
              </a:xfrm>
              <a:prstGeom prst="line">
                <a:avLst/>
              </a:prstGeom>
              <a:noFill/>
              <a:ln w="38100">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9" name="Oval 8">
                <a:extLst>
                  <a:ext uri="{FF2B5EF4-FFF2-40B4-BE49-F238E27FC236}">
                    <a16:creationId xmlns:a16="http://schemas.microsoft.com/office/drawing/2014/main" id="{74B6D3C2-0495-4692-B316-1BC182D85CAF}"/>
                  </a:ext>
                </a:extLst>
              </p:cNvPr>
              <p:cNvSpPr>
                <a:spLocks noChangeArrowheads="1"/>
              </p:cNvSpPr>
              <p:nvPr/>
            </p:nvSpPr>
            <p:spPr bwMode="auto">
              <a:xfrm>
                <a:off x="5141783" y="4778016"/>
                <a:ext cx="1308127" cy="1249989"/>
              </a:xfrm>
              <a:prstGeom prst="ellipse">
                <a:avLst/>
              </a:prstGeom>
              <a:noFill/>
              <a:ln w="38100">
                <a:solidFill>
                  <a:srgbClr val="99CC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b="1">
                  <a:latin typeface="Arial" panose="020B0604020202020204" pitchFamily="34" charset="0"/>
                  <a:ea typeface="宋体" panose="02010600030101010101" pitchFamily="2" charset="-122"/>
                </a:endParaRPr>
              </a:p>
            </p:txBody>
          </p:sp>
          <p:sp>
            <p:nvSpPr>
              <p:cNvPr id="28690" name="Line 9">
                <a:extLst>
                  <a:ext uri="{FF2B5EF4-FFF2-40B4-BE49-F238E27FC236}">
                    <a16:creationId xmlns:a16="http://schemas.microsoft.com/office/drawing/2014/main" id="{25B42C98-CBF5-488E-B7E4-6B8ACF716DCF}"/>
                  </a:ext>
                </a:extLst>
              </p:cNvPr>
              <p:cNvSpPr>
                <a:spLocks noChangeShapeType="1"/>
              </p:cNvSpPr>
              <p:nvPr/>
            </p:nvSpPr>
            <p:spPr bwMode="auto">
              <a:xfrm>
                <a:off x="4832145" y="5435651"/>
                <a:ext cx="536969" cy="443662"/>
              </a:xfrm>
              <a:prstGeom prst="line">
                <a:avLst/>
              </a:prstGeom>
              <a:noFill/>
              <a:ln w="38100">
                <a:solidFill>
                  <a:srgbClr val="99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15" name="Rectangle 4">
            <a:extLst>
              <a:ext uri="{FF2B5EF4-FFF2-40B4-BE49-F238E27FC236}">
                <a16:creationId xmlns:a16="http://schemas.microsoft.com/office/drawing/2014/main" id="{BA50237A-4D97-45BB-90A2-EDD7C7A3A585}"/>
              </a:ext>
            </a:extLst>
          </p:cNvPr>
          <p:cNvSpPr>
            <a:spLocks noChangeArrowheads="1"/>
          </p:cNvSpPr>
          <p:nvPr/>
        </p:nvSpPr>
        <p:spPr bwMode="auto">
          <a:xfrm>
            <a:off x="266700" y="5495925"/>
            <a:ext cx="55292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spcBef>
                <a:spcPct val="50000"/>
              </a:spcBef>
            </a:pPr>
            <a:r>
              <a:rPr kumimoji="1" lang="en-US" altLang="zh-CN" sz="2000" b="1">
                <a:solidFill>
                  <a:srgbClr val="FF0000"/>
                </a:solidFill>
                <a:latin typeface="Times New Roman" panose="02020603050405020304" pitchFamily="18" charset="0"/>
                <a:ea typeface="宋体" panose="02010600030101010101" pitchFamily="2" charset="-122"/>
              </a:rPr>
              <a:t>1901~2002</a:t>
            </a:r>
            <a:r>
              <a:rPr kumimoji="1" lang="zh-CN" altLang="en-US" sz="2000" b="1">
                <a:latin typeface="Times New Roman" panose="02020603050405020304" pitchFamily="18" charset="0"/>
                <a:ea typeface="宋体" panose="02010600030101010101" pitchFamily="2" charset="-122"/>
              </a:rPr>
              <a:t>年，诺贝尔化学奖共</a:t>
            </a:r>
            <a:r>
              <a:rPr kumimoji="1" lang="en-US" altLang="zh-CN" sz="2000" b="1">
                <a:solidFill>
                  <a:srgbClr val="FF0000"/>
                </a:solidFill>
                <a:latin typeface="Times New Roman" panose="02020603050405020304" pitchFamily="18" charset="0"/>
                <a:ea typeface="宋体" panose="02010600030101010101" pitchFamily="2" charset="-122"/>
              </a:rPr>
              <a:t>94</a:t>
            </a:r>
            <a:r>
              <a:rPr kumimoji="1" lang="zh-CN" altLang="en-US" sz="2000" b="1">
                <a:latin typeface="Times New Roman" panose="02020603050405020304" pitchFamily="18" charset="0"/>
                <a:ea typeface="宋体" panose="02010600030101010101" pitchFamily="2" charset="-122"/>
              </a:rPr>
              <a:t>项，其中</a:t>
            </a:r>
            <a:r>
              <a:rPr kumimoji="1" lang="zh-CN" altLang="en-US" sz="2000" b="1">
                <a:solidFill>
                  <a:srgbClr val="FF0000"/>
                </a:solidFill>
                <a:latin typeface="Times New Roman" panose="02020603050405020304" pitchFamily="18" charset="0"/>
                <a:ea typeface="宋体" panose="02010600030101010101" pitchFamily="2" charset="-122"/>
              </a:rPr>
              <a:t>有机化学</a:t>
            </a:r>
            <a:r>
              <a:rPr kumimoji="1" lang="zh-CN" altLang="en-US" sz="2000" b="1">
                <a:latin typeface="Times New Roman" panose="02020603050405020304" pitchFamily="18" charset="0"/>
                <a:ea typeface="宋体" panose="02010600030101010101" pitchFamily="2" charset="-122"/>
              </a:rPr>
              <a:t>方面的化学奖</a:t>
            </a:r>
            <a:r>
              <a:rPr kumimoji="1" lang="en-US" altLang="zh-CN" sz="2000" b="1">
                <a:solidFill>
                  <a:srgbClr val="FF0000"/>
                </a:solidFill>
                <a:latin typeface="Times New Roman" panose="02020603050405020304" pitchFamily="18" charset="0"/>
                <a:ea typeface="宋体" panose="02010600030101010101" pitchFamily="2" charset="-122"/>
              </a:rPr>
              <a:t>57</a:t>
            </a:r>
            <a:r>
              <a:rPr kumimoji="1" lang="zh-CN" altLang="en-US" sz="2000" b="1">
                <a:latin typeface="Times New Roman" panose="02020603050405020304" pitchFamily="18" charset="0"/>
                <a:ea typeface="宋体" panose="02010600030101010101" pitchFamily="2" charset="-122"/>
              </a:rPr>
              <a:t>项，占化学奖</a:t>
            </a:r>
            <a:r>
              <a:rPr kumimoji="1" lang="en-US" altLang="zh-CN" sz="2000" b="1">
                <a:solidFill>
                  <a:srgbClr val="FF0000"/>
                </a:solidFill>
                <a:latin typeface="Times New Roman" panose="02020603050405020304" pitchFamily="18" charset="0"/>
                <a:ea typeface="宋体" panose="02010600030101010101" pitchFamily="2" charset="-122"/>
              </a:rPr>
              <a:t>61%</a:t>
            </a:r>
          </a:p>
        </p:txBody>
      </p:sp>
      <p:sp>
        <p:nvSpPr>
          <p:cNvPr id="3" name="日期占位符 2">
            <a:extLst>
              <a:ext uri="{FF2B5EF4-FFF2-40B4-BE49-F238E27FC236}">
                <a16:creationId xmlns:a16="http://schemas.microsoft.com/office/drawing/2014/main" id="{476CA437-5D3C-4049-A0E1-1FEFDDAD494E}"/>
              </a:ext>
            </a:extLst>
          </p:cNvPr>
          <p:cNvSpPr>
            <a:spLocks noGrp="1"/>
          </p:cNvSpPr>
          <p:nvPr>
            <p:ph type="dt" sz="quarter" idx="10"/>
          </p:nvPr>
        </p:nvSpPr>
        <p:spPr/>
        <p:txBody>
          <a:bodyPr/>
          <a:lstStyle/>
          <a:p>
            <a:pPr>
              <a:defRPr/>
            </a:pPr>
            <a:fld id="{EFB5B0F2-F73E-4793-B14F-BACE55C2B48F}"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B0235550-C470-46C4-9C18-8C0B15699536}"/>
              </a:ext>
            </a:extLst>
          </p:cNvPr>
          <p:cNvSpPr>
            <a:spLocks noGrp="1"/>
          </p:cNvSpPr>
          <p:nvPr>
            <p:ph type="sldNum" sz="quarter" idx="12"/>
          </p:nvPr>
        </p:nvSpPr>
        <p:spPr/>
        <p:txBody>
          <a:bodyPr/>
          <a:lstStyle/>
          <a:p>
            <a:pPr>
              <a:defRPr/>
            </a:pPr>
            <a:fld id="{A4169425-2053-4404-B72F-A7A8311E4AA9}" type="slidenum">
              <a:rPr lang="en-US" altLang="zh-CN"/>
              <a:pPr>
                <a:defRPr/>
              </a:pPr>
              <a:t>19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a:extLst>
              <a:ext uri="{FF2B5EF4-FFF2-40B4-BE49-F238E27FC236}">
                <a16:creationId xmlns:a16="http://schemas.microsoft.com/office/drawing/2014/main" id="{3D0B709D-3CF2-406B-8DA8-9041EB776BD6}"/>
              </a:ext>
            </a:extLst>
          </p:cNvPr>
          <p:cNvSpPr>
            <a:spLocks noChangeArrowheads="1"/>
          </p:cNvSpPr>
          <p:nvPr/>
        </p:nvSpPr>
        <p:spPr bwMode="auto">
          <a:xfrm>
            <a:off x="639763" y="981075"/>
            <a:ext cx="77374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kumimoji="1" lang="zh-CN" altLang="en-US" sz="3200" b="1">
                <a:latin typeface="Times New Roman" panose="02020603050405020304" pitchFamily="18" charset="0"/>
                <a:ea typeface="华文楷体" panose="02010600040101010101" pitchFamily="2" charset="-122"/>
              </a:rPr>
              <a:t>成绩评定：过程考核成绩</a:t>
            </a:r>
            <a:r>
              <a:rPr kumimoji="1" lang="en-US" altLang="zh-CN" sz="3200" b="1">
                <a:latin typeface="Times New Roman" panose="02020603050405020304" pitchFamily="18" charset="0"/>
                <a:ea typeface="华文楷体" panose="02010600040101010101" pitchFamily="2" charset="-122"/>
              </a:rPr>
              <a:t>×60</a:t>
            </a:r>
            <a:r>
              <a:rPr kumimoji="1" lang="zh-CN" altLang="en-US" sz="3200" b="1">
                <a:latin typeface="Times New Roman" panose="02020603050405020304" pitchFamily="18" charset="0"/>
                <a:ea typeface="华文楷体" panose="02010600040101010101" pitchFamily="2" charset="-122"/>
              </a:rPr>
              <a:t>％（</a:t>
            </a:r>
            <a:r>
              <a:rPr kumimoji="1" lang="en-US" altLang="zh-CN" sz="3200" b="1">
                <a:latin typeface="Times New Roman" panose="02020603050405020304" pitchFamily="18" charset="0"/>
                <a:ea typeface="华文楷体" panose="02010600040101010101" pitchFamily="2" charset="-122"/>
              </a:rPr>
              <a:t>60</a:t>
            </a:r>
            <a:r>
              <a:rPr kumimoji="1" lang="zh-CN" altLang="en-US" sz="3200" b="1">
                <a:latin typeface="Times New Roman" panose="02020603050405020304" pitchFamily="18" charset="0"/>
                <a:ea typeface="华文楷体" panose="02010600040101010101" pitchFamily="2" charset="-122"/>
              </a:rPr>
              <a:t>）＋</a:t>
            </a:r>
          </a:p>
          <a:p>
            <a:pPr eaLnBrk="1" hangingPunct="1">
              <a:spcBef>
                <a:spcPct val="50000"/>
              </a:spcBef>
            </a:pPr>
            <a:r>
              <a:rPr kumimoji="1" lang="zh-CN" altLang="en-US" sz="3200" b="1">
                <a:latin typeface="Times New Roman" panose="02020603050405020304" pitchFamily="18" charset="0"/>
                <a:ea typeface="华文楷体" panose="02010600040101010101" pitchFamily="2" charset="-122"/>
              </a:rPr>
              <a:t>                    期末成绩</a:t>
            </a:r>
            <a:r>
              <a:rPr kumimoji="1" lang="en-US" altLang="zh-CN" sz="3200" b="1">
                <a:latin typeface="Times New Roman" panose="02020603050405020304" pitchFamily="18" charset="0"/>
                <a:ea typeface="华文楷体" panose="02010600040101010101" pitchFamily="2" charset="-122"/>
              </a:rPr>
              <a:t>×40</a:t>
            </a:r>
            <a:r>
              <a:rPr kumimoji="1" lang="zh-CN" altLang="en-US" sz="3200" b="1">
                <a:latin typeface="Times New Roman" panose="02020603050405020304" pitchFamily="18" charset="0"/>
                <a:ea typeface="华文楷体" panose="02010600040101010101" pitchFamily="2" charset="-122"/>
              </a:rPr>
              <a:t>％ （</a:t>
            </a:r>
            <a:r>
              <a:rPr kumimoji="1" lang="en-US" altLang="zh-CN" sz="3200" b="1">
                <a:latin typeface="Times New Roman" panose="02020603050405020304" pitchFamily="18" charset="0"/>
                <a:ea typeface="华文楷体" panose="02010600040101010101" pitchFamily="2" charset="-122"/>
              </a:rPr>
              <a:t>40</a:t>
            </a:r>
            <a:r>
              <a:rPr kumimoji="1" lang="zh-CN" altLang="en-US" sz="3200" b="1">
                <a:latin typeface="Times New Roman" panose="02020603050405020304" pitchFamily="18" charset="0"/>
                <a:ea typeface="华文楷体" panose="02010600040101010101" pitchFamily="2" charset="-122"/>
              </a:rPr>
              <a:t>）</a:t>
            </a:r>
          </a:p>
        </p:txBody>
      </p:sp>
      <p:sp>
        <p:nvSpPr>
          <p:cNvPr id="4099" name="TextBox 2">
            <a:extLst>
              <a:ext uri="{FF2B5EF4-FFF2-40B4-BE49-F238E27FC236}">
                <a16:creationId xmlns:a16="http://schemas.microsoft.com/office/drawing/2014/main" id="{4ED3D4A8-9FBB-4DD7-AF13-F9EABE43BD93}"/>
              </a:ext>
            </a:extLst>
          </p:cNvPr>
          <p:cNvSpPr txBox="1">
            <a:spLocks noChangeArrowheads="1"/>
          </p:cNvSpPr>
          <p:nvPr/>
        </p:nvSpPr>
        <p:spPr bwMode="auto">
          <a:xfrm>
            <a:off x="971550" y="2641600"/>
            <a:ext cx="70739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3200" b="1">
                <a:latin typeface="Arial" panose="020B0604020202020204" pitchFamily="34" charset="0"/>
                <a:ea typeface="宋体" panose="02010600030101010101" pitchFamily="2" charset="-122"/>
              </a:rPr>
              <a:t>过程考核成绩：</a:t>
            </a:r>
            <a:endParaRPr lang="en-US" altLang="zh-CN" sz="3200" b="1">
              <a:latin typeface="Arial" panose="020B0604020202020204" pitchFamily="34" charset="0"/>
              <a:ea typeface="宋体" panose="02010600030101010101" pitchFamily="2" charset="-122"/>
            </a:endParaRPr>
          </a:p>
          <a:p>
            <a:pPr eaLnBrk="1" hangingPunct="1">
              <a:lnSpc>
                <a:spcPct val="150000"/>
              </a:lnSpc>
            </a:pPr>
            <a:r>
              <a:rPr lang="en-US" altLang="zh-CN" sz="3200" b="1">
                <a:latin typeface="Arial" panose="020B0604020202020204" pitchFamily="34" charset="0"/>
                <a:ea typeface="宋体" panose="02010600030101010101" pitchFamily="2" charset="-122"/>
              </a:rPr>
              <a:t>1</a:t>
            </a:r>
            <a:r>
              <a:rPr lang="zh-CN" altLang="en-US" sz="3200" b="1">
                <a:latin typeface="Arial" panose="020B0604020202020204" pitchFamily="34" charset="0"/>
                <a:ea typeface="宋体" panose="02010600030101010101" pitchFamily="2" charset="-122"/>
              </a:rPr>
              <a:t>、考勤                           </a:t>
            </a:r>
            <a:r>
              <a:rPr kumimoji="1" lang="en-US" altLang="zh-CN" sz="3200" b="1">
                <a:latin typeface="Times New Roman" panose="02020603050405020304" pitchFamily="18" charset="0"/>
                <a:ea typeface="华文楷体" panose="02010600040101010101" pitchFamily="2" charset="-122"/>
              </a:rPr>
              <a:t>× 10% </a:t>
            </a:r>
          </a:p>
          <a:p>
            <a:pPr eaLnBrk="1" hangingPunct="1">
              <a:lnSpc>
                <a:spcPct val="150000"/>
              </a:lnSpc>
            </a:pPr>
            <a:r>
              <a:rPr lang="en-US" altLang="zh-CN" sz="3200" b="1">
                <a:latin typeface="Arial" panose="020B0604020202020204" pitchFamily="34" charset="0"/>
                <a:ea typeface="宋体" panose="02010600030101010101" pitchFamily="2" charset="-122"/>
              </a:rPr>
              <a:t>2</a:t>
            </a:r>
            <a:r>
              <a:rPr lang="zh-CN" altLang="en-US" sz="3200" b="1">
                <a:latin typeface="Arial" panose="020B0604020202020204" pitchFamily="34" charset="0"/>
                <a:ea typeface="宋体" panose="02010600030101010101" pitchFamily="2" charset="-122"/>
              </a:rPr>
              <a:t>、作业及课堂讨论         </a:t>
            </a:r>
            <a:r>
              <a:rPr kumimoji="1" lang="en-US" altLang="zh-CN" sz="3200" b="1">
                <a:latin typeface="Times New Roman" panose="02020603050405020304" pitchFamily="18" charset="0"/>
                <a:ea typeface="华文楷体" panose="02010600040101010101" pitchFamily="2" charset="-122"/>
              </a:rPr>
              <a:t>× 20% </a:t>
            </a:r>
          </a:p>
          <a:p>
            <a:pPr eaLnBrk="1" hangingPunct="1">
              <a:lnSpc>
                <a:spcPct val="150000"/>
              </a:lnSpc>
            </a:pPr>
            <a:r>
              <a:rPr lang="en-US" altLang="zh-CN" sz="3200" b="1">
                <a:latin typeface="Arial" panose="020B0604020202020204" pitchFamily="34" charset="0"/>
                <a:ea typeface="宋体" panose="02010600030101010101" pitchFamily="2" charset="-122"/>
              </a:rPr>
              <a:t>3</a:t>
            </a:r>
            <a:r>
              <a:rPr lang="zh-CN" altLang="en-US" sz="3200" b="1">
                <a:latin typeface="Arial" panose="020B0604020202020204" pitchFamily="34" charset="0"/>
                <a:ea typeface="宋体" panose="02010600030101010101" pitchFamily="2" charset="-122"/>
              </a:rPr>
              <a:t>、教学单元测验             </a:t>
            </a:r>
            <a:r>
              <a:rPr kumimoji="1" lang="en-US" altLang="zh-CN" sz="3200" b="1">
                <a:latin typeface="Times New Roman" panose="02020603050405020304" pitchFamily="18" charset="0"/>
                <a:ea typeface="华文楷体" panose="02010600040101010101" pitchFamily="2" charset="-122"/>
              </a:rPr>
              <a:t>× 40% </a:t>
            </a:r>
          </a:p>
          <a:p>
            <a:pPr eaLnBrk="1" hangingPunct="1">
              <a:lnSpc>
                <a:spcPct val="150000"/>
              </a:lnSpc>
            </a:pPr>
            <a:r>
              <a:rPr lang="en-US" altLang="zh-CN" sz="3200" b="1">
                <a:solidFill>
                  <a:srgbClr val="FF0000"/>
                </a:solidFill>
                <a:latin typeface="Arial" panose="020B0604020202020204" pitchFamily="34" charset="0"/>
                <a:ea typeface="宋体" panose="02010600030101010101" pitchFamily="2" charset="-122"/>
              </a:rPr>
              <a:t>4</a:t>
            </a:r>
            <a:r>
              <a:rPr lang="zh-CN" altLang="en-US" sz="3200" b="1">
                <a:solidFill>
                  <a:srgbClr val="FF0000"/>
                </a:solidFill>
                <a:latin typeface="Arial" panose="020B0604020202020204" pitchFamily="34" charset="0"/>
                <a:ea typeface="宋体" panose="02010600030101010101" pitchFamily="2" charset="-122"/>
              </a:rPr>
              <a:t>、期中考试成绩             </a:t>
            </a:r>
            <a:r>
              <a:rPr kumimoji="1" lang="en-US" altLang="zh-CN" sz="3200" b="1">
                <a:solidFill>
                  <a:srgbClr val="FF0000"/>
                </a:solidFill>
                <a:latin typeface="Times New Roman" panose="02020603050405020304" pitchFamily="18" charset="0"/>
                <a:ea typeface="华文楷体" panose="02010600040101010101" pitchFamily="2" charset="-122"/>
              </a:rPr>
              <a:t>× 30%</a:t>
            </a:r>
          </a:p>
        </p:txBody>
      </p:sp>
      <p:sp>
        <p:nvSpPr>
          <p:cNvPr id="2" name="日期占位符 1">
            <a:extLst>
              <a:ext uri="{FF2B5EF4-FFF2-40B4-BE49-F238E27FC236}">
                <a16:creationId xmlns:a16="http://schemas.microsoft.com/office/drawing/2014/main" id="{79950813-442B-4C70-9148-54A68EA41197}"/>
              </a:ext>
            </a:extLst>
          </p:cNvPr>
          <p:cNvSpPr>
            <a:spLocks noGrp="1"/>
          </p:cNvSpPr>
          <p:nvPr>
            <p:ph type="dt" sz="quarter" idx="10"/>
          </p:nvPr>
        </p:nvSpPr>
        <p:spPr/>
        <p:txBody>
          <a:bodyPr/>
          <a:lstStyle/>
          <a:p>
            <a:pPr>
              <a:defRPr/>
            </a:pPr>
            <a:fld id="{7ED1B043-49EE-4AE3-94BF-A0FE7AD22AA1}"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DD5CCFCE-C6CE-4F3C-919F-2A051B57748A}"/>
              </a:ext>
            </a:extLst>
          </p:cNvPr>
          <p:cNvSpPr>
            <a:spLocks noGrp="1"/>
          </p:cNvSpPr>
          <p:nvPr>
            <p:ph type="sldNum" sz="quarter" idx="12"/>
          </p:nvPr>
        </p:nvSpPr>
        <p:spPr/>
        <p:txBody>
          <a:bodyPr/>
          <a:lstStyle/>
          <a:p>
            <a:pPr>
              <a:defRPr/>
            </a:pPr>
            <a:fld id="{4DEB4242-2142-4FAB-8432-8991046B401A}" type="slidenum">
              <a:rPr lang="en-US" altLang="zh-CN" smtClean="0"/>
              <a:pPr>
                <a:defRPr/>
              </a:pPr>
              <a:t>2</a:t>
            </a:fld>
            <a:endParaRPr lang="en-US" altLang="zh-CN"/>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4">
            <a:extLst>
              <a:ext uri="{FF2B5EF4-FFF2-40B4-BE49-F238E27FC236}">
                <a16:creationId xmlns:a16="http://schemas.microsoft.com/office/drawing/2014/main" id="{5E8EB047-5E99-4540-AF8C-31490F9A9FBA}"/>
              </a:ext>
            </a:extLst>
          </p:cNvPr>
          <p:cNvSpPr txBox="1">
            <a:spLocks noChangeArrowheads="1"/>
          </p:cNvSpPr>
          <p:nvPr/>
        </p:nvSpPr>
        <p:spPr bwMode="auto">
          <a:xfrm>
            <a:off x="358775" y="620713"/>
            <a:ext cx="8426450"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r>
              <a:rPr lang="zh-CN" altLang="en-US" sz="2400">
                <a:solidFill>
                  <a:srgbClr val="333333"/>
                </a:solidFill>
                <a:latin typeface="Times New Roman" panose="02020603050405020304" pitchFamily="18" charset="0"/>
                <a:ea typeface="宋体" panose="02010600030101010101" pitchFamily="2" charset="-122"/>
              </a:rPr>
              <a:t>波兰裔法国女物理学家、化学家居里夫人（</a:t>
            </a:r>
            <a:r>
              <a:rPr lang="en-US" altLang="zh-CN" sz="2400">
                <a:solidFill>
                  <a:srgbClr val="333333"/>
                </a:solidFill>
                <a:latin typeface="Times New Roman" panose="02020603050405020304" pitchFamily="18" charset="0"/>
                <a:ea typeface="宋体" panose="02010600030101010101" pitchFamily="2" charset="-122"/>
              </a:rPr>
              <a:t>Marie Skłodowska–Curie</a:t>
            </a:r>
            <a:r>
              <a:rPr lang="zh-CN" altLang="en-US" sz="2400">
                <a:solidFill>
                  <a:srgbClr val="333333"/>
                </a:solidFill>
                <a:latin typeface="Times New Roman" panose="02020603050405020304" pitchFamily="18" charset="0"/>
                <a:ea typeface="宋体" panose="02010600030101010101" pitchFamily="2" charset="-122"/>
              </a:rPr>
              <a:t>），荣获</a:t>
            </a:r>
            <a:r>
              <a:rPr lang="en-US" altLang="zh-CN" sz="2400">
                <a:solidFill>
                  <a:srgbClr val="333333"/>
                </a:solidFill>
                <a:latin typeface="Times New Roman" panose="02020603050405020304" pitchFamily="18" charset="0"/>
                <a:ea typeface="宋体" panose="02010600030101010101" pitchFamily="2" charset="-122"/>
              </a:rPr>
              <a:t>1903</a:t>
            </a:r>
            <a:r>
              <a:rPr lang="zh-CN" altLang="en-US" sz="2400">
                <a:solidFill>
                  <a:srgbClr val="333333"/>
                </a:solidFill>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物理学奖</a:t>
            </a:r>
            <a:r>
              <a:rPr lang="zh-CN" altLang="en-US" sz="2400">
                <a:solidFill>
                  <a:srgbClr val="333333"/>
                </a:solidFill>
                <a:latin typeface="Times New Roman" panose="02020603050405020304" pitchFamily="18" charset="0"/>
                <a:ea typeface="宋体" panose="02010600030101010101" pitchFamily="2" charset="-122"/>
              </a:rPr>
              <a:t>和</a:t>
            </a:r>
            <a:r>
              <a:rPr lang="en-US" altLang="zh-CN" sz="2400">
                <a:solidFill>
                  <a:srgbClr val="333333"/>
                </a:solidFill>
                <a:latin typeface="Times New Roman" panose="02020603050405020304" pitchFamily="18" charset="0"/>
                <a:ea typeface="宋体" panose="02010600030101010101" pitchFamily="2" charset="-122"/>
              </a:rPr>
              <a:t>1911</a:t>
            </a:r>
            <a:r>
              <a:rPr lang="zh-CN" altLang="en-US" sz="2400">
                <a:solidFill>
                  <a:srgbClr val="333333"/>
                </a:solidFill>
                <a:latin typeface="Times New Roman" panose="02020603050405020304" pitchFamily="18" charset="0"/>
                <a:ea typeface="宋体" panose="02010600030101010101" pitchFamily="2" charset="-122"/>
              </a:rPr>
              <a:t>年的</a:t>
            </a:r>
            <a:r>
              <a:rPr lang="zh-CN" altLang="en-US" sz="2400">
                <a:solidFill>
                  <a:srgbClr val="FF0000"/>
                </a:solidFill>
                <a:latin typeface="Times New Roman" panose="02020603050405020304" pitchFamily="18" charset="0"/>
                <a:ea typeface="宋体" panose="02010600030101010101" pitchFamily="2" charset="-122"/>
              </a:rPr>
              <a:t>化学奖</a:t>
            </a:r>
            <a:r>
              <a:rPr lang="zh-CN" altLang="en-US" sz="2400">
                <a:solidFill>
                  <a:srgbClr val="333333"/>
                </a:solidFill>
                <a:latin typeface="Times New Roman" panose="02020603050405020304" pitchFamily="18" charset="0"/>
                <a:ea typeface="宋体" panose="02010600030101010101" pitchFamily="2" charset="-122"/>
              </a:rPr>
              <a:t>。她是第一位两次获得诺贝尔奖的人。</a:t>
            </a:r>
            <a:endParaRPr lang="en-US" altLang="zh-CN" sz="2400">
              <a:solidFill>
                <a:srgbClr val="333333"/>
              </a:solidFill>
              <a:latin typeface="Times New Roman" panose="02020603050405020304" pitchFamily="18" charset="0"/>
              <a:ea typeface="宋体" panose="02010600030101010101" pitchFamily="2" charset="-122"/>
            </a:endParaRPr>
          </a:p>
          <a:p>
            <a:endParaRPr lang="en-US" altLang="zh-CN" sz="2400">
              <a:solidFill>
                <a:srgbClr val="333333"/>
              </a:solidFill>
              <a:latin typeface="Times New Roman" panose="02020603050405020304" pitchFamily="18" charset="0"/>
              <a:ea typeface="宋体" panose="02010600030101010101" pitchFamily="2" charset="-122"/>
            </a:endParaRPr>
          </a:p>
          <a:p>
            <a:r>
              <a:rPr lang="zh-CN" altLang="en-US" sz="2400">
                <a:latin typeface="Times New Roman" panose="02020603050405020304" pitchFamily="18" charset="0"/>
                <a:ea typeface="宋体" panose="02010600030101010101" pitchFamily="2" charset="-122"/>
              </a:rPr>
              <a:t>美国化学家莱纳斯</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鲍林（</a:t>
            </a:r>
            <a:r>
              <a:rPr lang="en-US" altLang="zh-CN" sz="2400">
                <a:latin typeface="Times New Roman" panose="02020603050405020304" pitchFamily="18" charset="0"/>
                <a:ea typeface="宋体" panose="02010600030101010101" pitchFamily="2" charset="-122"/>
              </a:rPr>
              <a:t>Linus Pauling</a:t>
            </a:r>
            <a:r>
              <a:rPr lang="zh-CN" altLang="en-US" sz="2400">
                <a:latin typeface="Times New Roman" panose="02020603050405020304" pitchFamily="18" charset="0"/>
                <a:ea typeface="宋体" panose="02010600030101010101" pitchFamily="2" charset="-122"/>
              </a:rPr>
              <a:t>），分别荣获</a:t>
            </a:r>
            <a:r>
              <a:rPr lang="en-US" altLang="zh-CN" sz="2400">
                <a:latin typeface="Times New Roman" panose="02020603050405020304" pitchFamily="18" charset="0"/>
                <a:ea typeface="宋体" panose="02010600030101010101" pitchFamily="2" charset="-122"/>
              </a:rPr>
              <a:t>1954</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化学奖</a:t>
            </a:r>
            <a:r>
              <a:rPr lang="zh-CN" altLang="en-US" sz="2400">
                <a:latin typeface="Times New Roman" panose="02020603050405020304" pitchFamily="18" charset="0"/>
                <a:ea typeface="宋体" panose="02010600030101010101" pitchFamily="2" charset="-122"/>
              </a:rPr>
              <a:t>和</a:t>
            </a:r>
            <a:r>
              <a:rPr lang="en-US" altLang="zh-CN" sz="2400">
                <a:latin typeface="Times New Roman" panose="02020603050405020304" pitchFamily="18" charset="0"/>
                <a:ea typeface="宋体" panose="02010600030101010101" pitchFamily="2" charset="-122"/>
              </a:rPr>
              <a:t>1962</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和平奖</a:t>
            </a:r>
            <a:r>
              <a:rPr lang="zh-CN" altLang="en-US" sz="2400">
                <a:latin typeface="Times New Roman" panose="02020603050405020304" pitchFamily="18" charset="0"/>
                <a:ea typeface="宋体" panose="02010600030101010101" pitchFamily="2" charset="-122"/>
              </a:rPr>
              <a:t>。他是</a:t>
            </a:r>
            <a:r>
              <a:rPr lang="en-US" altLang="zh-CN" sz="2400">
                <a:latin typeface="Times New Roman" panose="02020603050405020304" pitchFamily="18" charset="0"/>
                <a:ea typeface="宋体" panose="02010600030101010101" pitchFamily="2" charset="-122"/>
              </a:rPr>
              <a:t>2022</a:t>
            </a:r>
            <a:r>
              <a:rPr lang="zh-CN" altLang="en-US" sz="2400">
                <a:latin typeface="Times New Roman" panose="02020603050405020304" pitchFamily="18" charset="0"/>
                <a:ea typeface="宋体" panose="02010600030101010101" pitchFamily="2" charset="-122"/>
              </a:rPr>
              <a:t>年为止唯一一个两次单独获得诺贝尔奖的人。</a:t>
            </a:r>
            <a:endParaRPr lang="en-US" altLang="zh-CN" sz="2400">
              <a:latin typeface="Times New Roman" panose="02020603050405020304" pitchFamily="18" charset="0"/>
              <a:ea typeface="宋体" panose="02010600030101010101" pitchFamily="2" charset="-122"/>
            </a:endParaRPr>
          </a:p>
          <a:p>
            <a:endParaRPr lang="en-US" altLang="zh-CN" sz="2400">
              <a:latin typeface="Times New Roman" panose="02020603050405020304" pitchFamily="18" charset="0"/>
              <a:ea typeface="宋体" panose="02010600030101010101" pitchFamily="2" charset="-122"/>
            </a:endParaRPr>
          </a:p>
          <a:p>
            <a:r>
              <a:rPr lang="zh-CN" altLang="en-US" sz="2400">
                <a:latin typeface="Times New Roman" panose="02020603050405020304" pitchFamily="18" charset="0"/>
                <a:ea typeface="宋体" panose="02010600030101010101" pitchFamily="2" charset="-122"/>
              </a:rPr>
              <a:t>美国物理学家约翰</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巴丁（</a:t>
            </a:r>
            <a:r>
              <a:rPr lang="en-US" altLang="zh-CN" sz="2400">
                <a:latin typeface="Times New Roman" panose="02020603050405020304" pitchFamily="18" charset="0"/>
                <a:ea typeface="宋体" panose="02010600030101010101" pitchFamily="2" charset="-122"/>
              </a:rPr>
              <a:t>John Bardeen</a:t>
            </a:r>
            <a:r>
              <a:rPr lang="zh-CN" altLang="en-US" sz="2400">
                <a:latin typeface="Times New Roman" panose="02020603050405020304" pitchFamily="18" charset="0"/>
                <a:ea typeface="宋体" panose="02010600030101010101" pitchFamily="2" charset="-122"/>
              </a:rPr>
              <a:t>），荣获</a:t>
            </a:r>
            <a:r>
              <a:rPr lang="en-US" altLang="zh-CN" sz="2400">
                <a:latin typeface="Times New Roman" panose="02020603050405020304" pitchFamily="18" charset="0"/>
                <a:ea typeface="宋体" panose="02010600030101010101" pitchFamily="2" charset="-122"/>
              </a:rPr>
              <a:t>1956</a:t>
            </a:r>
            <a:r>
              <a:rPr lang="zh-CN" altLang="en-US" sz="2400">
                <a:latin typeface="Times New Roman" panose="02020603050405020304" pitchFamily="18" charset="0"/>
                <a:ea typeface="宋体" panose="02010600030101010101" pitchFamily="2" charset="-122"/>
              </a:rPr>
              <a:t>年和</a:t>
            </a:r>
            <a:r>
              <a:rPr lang="en-US" altLang="zh-CN" sz="2400">
                <a:latin typeface="Times New Roman" panose="02020603050405020304" pitchFamily="18" charset="0"/>
                <a:ea typeface="宋体" panose="02010600030101010101" pitchFamily="2" charset="-122"/>
              </a:rPr>
              <a:t>1972</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物理学</a:t>
            </a:r>
            <a:r>
              <a:rPr lang="zh-CN" altLang="en-US" sz="2400">
                <a:latin typeface="Times New Roman" panose="02020603050405020304" pitchFamily="18" charset="0"/>
                <a:ea typeface="宋体" panose="02010600030101010101" pitchFamily="2" charset="-122"/>
              </a:rPr>
              <a:t>奖。他是第一位在</a:t>
            </a:r>
            <a:r>
              <a:rPr lang="zh-CN" altLang="en-US" sz="2400">
                <a:solidFill>
                  <a:srgbClr val="FF0000"/>
                </a:solidFill>
                <a:latin typeface="Times New Roman" panose="02020603050405020304" pitchFamily="18" charset="0"/>
                <a:ea typeface="宋体" panose="02010600030101010101" pitchFamily="2" charset="-122"/>
              </a:rPr>
              <a:t>同一领域两次</a:t>
            </a:r>
            <a:r>
              <a:rPr lang="zh-CN" altLang="en-US" sz="2400">
                <a:latin typeface="Times New Roman" panose="02020603050405020304" pitchFamily="18" charset="0"/>
                <a:ea typeface="宋体" panose="02010600030101010101" pitchFamily="2" charset="-122"/>
              </a:rPr>
              <a:t>获得诺贝尔奖的人。</a:t>
            </a:r>
            <a:endParaRPr lang="en-US" altLang="zh-CN" sz="2400">
              <a:latin typeface="Times New Roman" panose="02020603050405020304" pitchFamily="18" charset="0"/>
              <a:ea typeface="宋体" panose="02010600030101010101" pitchFamily="2" charset="-122"/>
            </a:endParaRPr>
          </a:p>
          <a:p>
            <a:endParaRPr lang="en-US" altLang="zh-CN" sz="2400">
              <a:latin typeface="Times New Roman" panose="02020603050405020304" pitchFamily="18" charset="0"/>
              <a:ea typeface="宋体" panose="02010600030101010101" pitchFamily="2" charset="-122"/>
            </a:endParaRPr>
          </a:p>
          <a:p>
            <a:r>
              <a:rPr lang="zh-CN" altLang="en-US" sz="2400">
                <a:latin typeface="Times New Roman" panose="02020603050405020304" pitchFamily="18" charset="0"/>
                <a:ea typeface="宋体" panose="02010600030101010101" pitchFamily="2" charset="-122"/>
              </a:rPr>
              <a:t>英国生物化学家弗雷德里克</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桑格（</a:t>
            </a:r>
            <a:r>
              <a:rPr lang="en-US" altLang="zh-CN" sz="2400">
                <a:latin typeface="Times New Roman" panose="02020603050405020304" pitchFamily="18" charset="0"/>
                <a:ea typeface="宋体" panose="02010600030101010101" pitchFamily="2" charset="-122"/>
              </a:rPr>
              <a:t>Frederick Sanger</a:t>
            </a:r>
            <a:r>
              <a:rPr lang="zh-CN" altLang="en-US" sz="2400">
                <a:latin typeface="Times New Roman" panose="02020603050405020304" pitchFamily="18" charset="0"/>
                <a:ea typeface="宋体" panose="02010600030101010101" pitchFamily="2" charset="-122"/>
              </a:rPr>
              <a:t>），分别获得</a:t>
            </a:r>
            <a:r>
              <a:rPr lang="en-US" altLang="zh-CN" sz="2400">
                <a:latin typeface="Times New Roman" panose="02020603050405020304" pitchFamily="18" charset="0"/>
                <a:ea typeface="宋体" panose="02010600030101010101" pitchFamily="2" charset="-122"/>
              </a:rPr>
              <a:t>1958</a:t>
            </a:r>
            <a:r>
              <a:rPr lang="zh-CN" altLang="en-US" sz="2400">
                <a:latin typeface="Times New Roman" panose="02020603050405020304" pitchFamily="18" charset="0"/>
                <a:ea typeface="宋体" panose="02010600030101010101" pitchFamily="2" charset="-122"/>
              </a:rPr>
              <a:t>年和</a:t>
            </a:r>
            <a:r>
              <a:rPr lang="en-US" altLang="zh-CN" sz="2400">
                <a:latin typeface="Times New Roman" panose="02020603050405020304" pitchFamily="18" charset="0"/>
                <a:ea typeface="宋体" panose="02010600030101010101" pitchFamily="2" charset="-122"/>
              </a:rPr>
              <a:t>1980</a:t>
            </a:r>
            <a:r>
              <a:rPr lang="zh-CN" altLang="en-US" sz="2400">
                <a:latin typeface="Times New Roman" panose="02020603050405020304" pitchFamily="18" charset="0"/>
                <a:ea typeface="宋体" panose="02010600030101010101" pitchFamily="2" charset="-122"/>
              </a:rPr>
              <a:t>年诺贝尔</a:t>
            </a:r>
            <a:r>
              <a:rPr lang="zh-CN" altLang="en-US" sz="2400">
                <a:solidFill>
                  <a:srgbClr val="FF0000"/>
                </a:solidFill>
                <a:latin typeface="Times New Roman" panose="02020603050405020304" pitchFamily="18" charset="0"/>
                <a:ea typeface="宋体" panose="02010600030101010101" pitchFamily="2" charset="-122"/>
              </a:rPr>
              <a:t>化学奖</a:t>
            </a:r>
            <a:r>
              <a:rPr lang="zh-CN" altLang="en-US" sz="2400">
                <a:latin typeface="Times New Roman" panose="02020603050405020304" pitchFamily="18" charset="0"/>
                <a:ea typeface="宋体" panose="02010600030101010101" pitchFamily="2" charset="-122"/>
              </a:rPr>
              <a:t>。他是</a:t>
            </a:r>
            <a:r>
              <a:rPr lang="zh-CN" altLang="en-US" sz="2400">
                <a:solidFill>
                  <a:srgbClr val="FF0000"/>
                </a:solidFill>
                <a:latin typeface="Times New Roman" panose="02020603050405020304" pitchFamily="18" charset="0"/>
                <a:ea typeface="宋体" panose="02010600030101010101" pitchFamily="2" charset="-122"/>
              </a:rPr>
              <a:t>同一领域内两次</a:t>
            </a:r>
            <a:r>
              <a:rPr lang="zh-CN" altLang="en-US" sz="2400">
                <a:latin typeface="Times New Roman" panose="02020603050405020304" pitchFamily="18" charset="0"/>
                <a:ea typeface="宋体" panose="02010600030101010101" pitchFamily="2" charset="-122"/>
              </a:rPr>
              <a:t>获奖的第二人，也是第一位两次获得诺贝尔化学奖的人，而且两次获奖理由都可归结为：测序。</a:t>
            </a:r>
          </a:p>
        </p:txBody>
      </p:sp>
      <p:sp>
        <p:nvSpPr>
          <p:cNvPr id="2" name="日期占位符 1">
            <a:extLst>
              <a:ext uri="{FF2B5EF4-FFF2-40B4-BE49-F238E27FC236}">
                <a16:creationId xmlns:a16="http://schemas.microsoft.com/office/drawing/2014/main" id="{EB19EB58-AF94-44FC-A641-A720D4333CFE}"/>
              </a:ext>
            </a:extLst>
          </p:cNvPr>
          <p:cNvSpPr>
            <a:spLocks noGrp="1"/>
          </p:cNvSpPr>
          <p:nvPr>
            <p:ph type="dt" sz="quarter" idx="10"/>
          </p:nvPr>
        </p:nvSpPr>
        <p:spPr/>
        <p:txBody>
          <a:bodyPr/>
          <a:lstStyle/>
          <a:p>
            <a:pPr>
              <a:defRPr/>
            </a:pPr>
            <a:fld id="{D4D16731-81FC-482E-96AC-1621944D39FB}"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1AB43E6E-2207-44A9-91B5-A6F967FE81C6}"/>
              </a:ext>
            </a:extLst>
          </p:cNvPr>
          <p:cNvSpPr>
            <a:spLocks noGrp="1"/>
          </p:cNvSpPr>
          <p:nvPr>
            <p:ph type="sldNum" sz="quarter" idx="12"/>
          </p:nvPr>
        </p:nvSpPr>
        <p:spPr/>
        <p:txBody>
          <a:bodyPr/>
          <a:lstStyle/>
          <a:p>
            <a:pPr>
              <a:defRPr/>
            </a:pPr>
            <a:fld id="{66603506-6895-4A49-A167-F7CEF0138307}" type="slidenum">
              <a:rPr lang="en-US" altLang="zh-CN" smtClean="0"/>
              <a:pPr>
                <a:defRPr/>
              </a:pPr>
              <a:t>20</a:t>
            </a:fld>
            <a:endParaRPr lang="en-US" altLang="zh-CN"/>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a:extLst>
              <a:ext uri="{FF2B5EF4-FFF2-40B4-BE49-F238E27FC236}">
                <a16:creationId xmlns:a16="http://schemas.microsoft.com/office/drawing/2014/main" id="{6A46E820-D1D2-4440-AE62-2D518C0EAF44}"/>
              </a:ext>
            </a:extLst>
          </p:cNvPr>
          <p:cNvSpPr>
            <a:spLocks noChangeArrowheads="1"/>
          </p:cNvSpPr>
          <p:nvPr/>
        </p:nvSpPr>
        <p:spPr bwMode="auto">
          <a:xfrm>
            <a:off x="95250" y="333375"/>
            <a:ext cx="21002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Tx/>
              <a:buChar char="•"/>
            </a:pPr>
            <a:r>
              <a:rPr lang="zh-CN" altLang="en-US" sz="2800" b="1">
                <a:solidFill>
                  <a:srgbClr val="990099"/>
                </a:solidFill>
                <a:latin typeface="Arial" panose="020B0604020202020204" pitchFamily="34" charset="0"/>
                <a:ea typeface="宋体" panose="02010600030101010101" pitchFamily="2" charset="-122"/>
              </a:rPr>
              <a:t>常规方法</a:t>
            </a:r>
          </a:p>
        </p:txBody>
      </p:sp>
      <p:sp>
        <p:nvSpPr>
          <p:cNvPr id="31747" name="矩形 2">
            <a:extLst>
              <a:ext uri="{FF2B5EF4-FFF2-40B4-BE49-F238E27FC236}">
                <a16:creationId xmlns:a16="http://schemas.microsoft.com/office/drawing/2014/main" id="{18AEABDE-BEA1-442F-B13F-11B692FA2A79}"/>
              </a:ext>
            </a:extLst>
          </p:cNvPr>
          <p:cNvSpPr>
            <a:spLocks noChangeArrowheads="1"/>
          </p:cNvSpPr>
          <p:nvPr/>
        </p:nvSpPr>
        <p:spPr bwMode="auto">
          <a:xfrm>
            <a:off x="288925" y="908050"/>
            <a:ext cx="1525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等线" panose="02010600030101010101" pitchFamily="2" charset="-122"/>
                <a:ea typeface="等线" panose="02010600030101010101" pitchFamily="2" charset="-122"/>
              </a:defRPr>
            </a:lvl1pPr>
            <a:lvl2pPr>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1" eaLnBrk="1" hangingPunct="1">
              <a:buClr>
                <a:srgbClr val="0BD0D9"/>
              </a:buClr>
              <a:buSzPct val="95000"/>
            </a:pPr>
            <a:r>
              <a:rPr lang="zh-CN" altLang="en-US" sz="2300" b="1">
                <a:latin typeface="Calibri" panose="020F0502020204030204" pitchFamily="34" charset="0"/>
                <a:ea typeface="黑体" panose="02010609060101010101" pitchFamily="49" charset="-122"/>
              </a:rPr>
              <a:t>分离纯化</a:t>
            </a:r>
            <a:r>
              <a:rPr lang="zh-CN" altLang="en-US" sz="2300" b="1">
                <a:latin typeface="Calibri" panose="020F0502020204030204" pitchFamily="34" charset="0"/>
                <a:ea typeface="宋体" panose="02010600030101010101" pitchFamily="2" charset="-122"/>
              </a:rPr>
              <a:t> </a:t>
            </a:r>
            <a:endParaRPr lang="en-US" altLang="zh-CN" sz="2300" b="1">
              <a:latin typeface="Calibri" panose="020F0502020204030204" pitchFamily="34" charset="0"/>
              <a:ea typeface="宋体" panose="02010600030101010101" pitchFamily="2" charset="-122"/>
            </a:endParaRPr>
          </a:p>
        </p:txBody>
      </p:sp>
      <p:graphicFrame>
        <p:nvGraphicFramePr>
          <p:cNvPr id="31748" name="Object 2">
            <a:extLst>
              <a:ext uri="{FF2B5EF4-FFF2-40B4-BE49-F238E27FC236}">
                <a16:creationId xmlns:a16="http://schemas.microsoft.com/office/drawing/2014/main" id="{E4B5CE98-59AF-4564-BBC1-B11C902C1512}"/>
              </a:ext>
            </a:extLst>
          </p:cNvPr>
          <p:cNvGraphicFramePr>
            <a:graphicFrameLocks noChangeAspect="1"/>
          </p:cNvGraphicFramePr>
          <p:nvPr/>
        </p:nvGraphicFramePr>
        <p:xfrm>
          <a:off x="242888" y="1516063"/>
          <a:ext cx="1427162" cy="2022475"/>
        </p:xfrm>
        <a:graphic>
          <a:graphicData uri="http://schemas.openxmlformats.org/presentationml/2006/ole">
            <mc:AlternateContent xmlns:mc="http://schemas.openxmlformats.org/markup-compatibility/2006">
              <mc:Choice xmlns:v="urn:schemas-microsoft-com:vml" Requires="v">
                <p:oleObj spid="_x0000_s31780" r:id="rId4" imgW="5066280" imgH="7102800" progId="ChemDraw.Document.6.0">
                  <p:embed/>
                </p:oleObj>
              </mc:Choice>
              <mc:Fallback>
                <p:oleObj r:id="rId4" imgW="5066280" imgH="7102800" progId="ChemDraw.Document.6.0">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8" y="1516063"/>
                        <a:ext cx="142716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49" name="TextBox 4">
            <a:extLst>
              <a:ext uri="{FF2B5EF4-FFF2-40B4-BE49-F238E27FC236}">
                <a16:creationId xmlns:a16="http://schemas.microsoft.com/office/drawing/2014/main" id="{1D7A3431-26FA-473F-B119-CEEA7E92DD7B}"/>
              </a:ext>
            </a:extLst>
          </p:cNvPr>
          <p:cNvSpPr txBox="1">
            <a:spLocks noChangeArrowheads="1"/>
          </p:cNvSpPr>
          <p:nvPr/>
        </p:nvSpPr>
        <p:spPr bwMode="auto">
          <a:xfrm>
            <a:off x="600075" y="1941513"/>
            <a:ext cx="1046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蒸馏</a:t>
            </a:r>
          </a:p>
        </p:txBody>
      </p:sp>
      <p:pic>
        <p:nvPicPr>
          <p:cNvPr id="31750" name="Picture 6" descr="http://www.szoptics.com/admin2006news/sitecms/Article/UploadFiles/200609/2006918203625126.jpg">
            <a:hlinkClick r:id="rId6"/>
            <a:extLst>
              <a:ext uri="{FF2B5EF4-FFF2-40B4-BE49-F238E27FC236}">
                <a16:creationId xmlns:a16="http://schemas.microsoft.com/office/drawing/2014/main" id="{B186EA32-7706-4E8E-B4A5-9F492403605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979613" y="1474788"/>
            <a:ext cx="1782762"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矩形 8">
            <a:extLst>
              <a:ext uri="{FF2B5EF4-FFF2-40B4-BE49-F238E27FC236}">
                <a16:creationId xmlns:a16="http://schemas.microsoft.com/office/drawing/2014/main" id="{E33E35A1-EF40-42B3-ACFC-6EE61A2B62A3}"/>
              </a:ext>
            </a:extLst>
          </p:cNvPr>
          <p:cNvSpPr>
            <a:spLocks noChangeArrowheads="1"/>
          </p:cNvSpPr>
          <p:nvPr/>
        </p:nvSpPr>
        <p:spPr bwMode="auto">
          <a:xfrm>
            <a:off x="2320925" y="2527300"/>
            <a:ext cx="649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升华</a:t>
            </a:r>
          </a:p>
        </p:txBody>
      </p:sp>
      <p:graphicFrame>
        <p:nvGraphicFramePr>
          <p:cNvPr id="31752" name="Object 2">
            <a:extLst>
              <a:ext uri="{FF2B5EF4-FFF2-40B4-BE49-F238E27FC236}">
                <a16:creationId xmlns:a16="http://schemas.microsoft.com/office/drawing/2014/main" id="{825AB750-F8B6-4A0B-BF22-D508F75ADB71}"/>
              </a:ext>
            </a:extLst>
          </p:cNvPr>
          <p:cNvGraphicFramePr>
            <a:graphicFrameLocks noChangeAspect="1"/>
          </p:cNvGraphicFramePr>
          <p:nvPr/>
        </p:nvGraphicFramePr>
        <p:xfrm>
          <a:off x="4208463" y="1298575"/>
          <a:ext cx="533400" cy="2124075"/>
        </p:xfrm>
        <a:graphic>
          <a:graphicData uri="http://schemas.openxmlformats.org/presentationml/2006/ole">
            <mc:AlternateContent xmlns:mc="http://schemas.openxmlformats.org/markup-compatibility/2006">
              <mc:Choice xmlns:v="urn:schemas-microsoft-com:vml" Requires="v">
                <p:oleObj spid="_x0000_s31781" r:id="rId8" imgW="724680" imgH="3082320" progId="ChemDraw.Document.6.0">
                  <p:embed/>
                </p:oleObj>
              </mc:Choice>
              <mc:Fallback>
                <p:oleObj r:id="rId8" imgW="724680" imgH="3082320" progId="ChemDraw.Document.6.0">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8463" y="1298575"/>
                        <a:ext cx="5334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3" name="TextBox 2">
            <a:extLst>
              <a:ext uri="{FF2B5EF4-FFF2-40B4-BE49-F238E27FC236}">
                <a16:creationId xmlns:a16="http://schemas.microsoft.com/office/drawing/2014/main" id="{A10B2C6D-5C8E-4940-850D-35D137FBAEF6}"/>
              </a:ext>
            </a:extLst>
          </p:cNvPr>
          <p:cNvSpPr txBox="1">
            <a:spLocks noChangeArrowheads="1"/>
          </p:cNvSpPr>
          <p:nvPr/>
        </p:nvSpPr>
        <p:spPr bwMode="auto">
          <a:xfrm>
            <a:off x="4140200" y="2063750"/>
            <a:ext cx="1084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萃取</a:t>
            </a:r>
          </a:p>
        </p:txBody>
      </p:sp>
      <p:graphicFrame>
        <p:nvGraphicFramePr>
          <p:cNvPr id="31754" name="Object 3">
            <a:extLst>
              <a:ext uri="{FF2B5EF4-FFF2-40B4-BE49-F238E27FC236}">
                <a16:creationId xmlns:a16="http://schemas.microsoft.com/office/drawing/2014/main" id="{3EF1B1A5-E6BE-4813-8B11-B625D74AE8D6}"/>
              </a:ext>
            </a:extLst>
          </p:cNvPr>
          <p:cNvGraphicFramePr>
            <a:graphicFrameLocks noChangeAspect="1"/>
          </p:cNvGraphicFramePr>
          <p:nvPr/>
        </p:nvGraphicFramePr>
        <p:xfrm>
          <a:off x="5389563" y="1447800"/>
          <a:ext cx="733425" cy="1524000"/>
        </p:xfrm>
        <a:graphic>
          <a:graphicData uri="http://schemas.openxmlformats.org/presentationml/2006/ole">
            <mc:AlternateContent xmlns:mc="http://schemas.openxmlformats.org/markup-compatibility/2006">
              <mc:Choice xmlns:v="urn:schemas-microsoft-com:vml" Requires="v">
                <p:oleObj spid="_x0000_s31782" r:id="rId10" imgW="839520" imgH="1725480" progId="ChemDraw.Document.6.0">
                  <p:embed/>
                </p:oleObj>
              </mc:Choice>
              <mc:Fallback>
                <p:oleObj r:id="rId10" imgW="839520" imgH="1725480" progId="ChemDraw.Document.6.0">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9563" y="1447800"/>
                        <a:ext cx="7334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5" name="TextBox 4">
            <a:extLst>
              <a:ext uri="{FF2B5EF4-FFF2-40B4-BE49-F238E27FC236}">
                <a16:creationId xmlns:a16="http://schemas.microsoft.com/office/drawing/2014/main" id="{732D2A26-FD6C-40A6-88B0-12631579E706}"/>
              </a:ext>
            </a:extLst>
          </p:cNvPr>
          <p:cNvSpPr txBox="1">
            <a:spLocks noChangeArrowheads="1"/>
          </p:cNvSpPr>
          <p:nvPr/>
        </p:nvSpPr>
        <p:spPr bwMode="auto">
          <a:xfrm>
            <a:off x="4683125" y="3135313"/>
            <a:ext cx="1981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薄层色谱</a:t>
            </a:r>
          </a:p>
        </p:txBody>
      </p:sp>
      <p:pic>
        <p:nvPicPr>
          <p:cNvPr id="31756" name="Picture 4" descr="http://huaxue.hou1.com/UserFiles/2005-11/13/20051113181841620.jpg">
            <a:hlinkClick r:id="rId12"/>
            <a:extLst>
              <a:ext uri="{FF2B5EF4-FFF2-40B4-BE49-F238E27FC236}">
                <a16:creationId xmlns:a16="http://schemas.microsoft.com/office/drawing/2014/main" id="{7C547B60-5DC6-4ACA-8A41-C6B896DF2330}"/>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570663" y="1401763"/>
            <a:ext cx="110490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7" name="TextBox 6">
            <a:extLst>
              <a:ext uri="{FF2B5EF4-FFF2-40B4-BE49-F238E27FC236}">
                <a16:creationId xmlns:a16="http://schemas.microsoft.com/office/drawing/2014/main" id="{14FB652D-1A1C-423B-9CF7-1555F1510A04}"/>
              </a:ext>
            </a:extLst>
          </p:cNvPr>
          <p:cNvSpPr txBox="1">
            <a:spLocks noChangeArrowheads="1"/>
          </p:cNvSpPr>
          <p:nvPr/>
        </p:nvSpPr>
        <p:spPr bwMode="auto">
          <a:xfrm>
            <a:off x="6402388" y="3141663"/>
            <a:ext cx="1439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重结晶</a:t>
            </a:r>
          </a:p>
        </p:txBody>
      </p:sp>
      <p:graphicFrame>
        <p:nvGraphicFramePr>
          <p:cNvPr id="31758" name="Object 4">
            <a:extLst>
              <a:ext uri="{FF2B5EF4-FFF2-40B4-BE49-F238E27FC236}">
                <a16:creationId xmlns:a16="http://schemas.microsoft.com/office/drawing/2014/main" id="{0636DE3F-3293-41A8-8206-FFE0476C131E}"/>
              </a:ext>
            </a:extLst>
          </p:cNvPr>
          <p:cNvGraphicFramePr>
            <a:graphicFrameLocks noChangeAspect="1"/>
          </p:cNvGraphicFramePr>
          <p:nvPr/>
        </p:nvGraphicFramePr>
        <p:xfrm>
          <a:off x="8224838" y="938213"/>
          <a:ext cx="393700" cy="2519362"/>
        </p:xfrm>
        <a:graphic>
          <a:graphicData uri="http://schemas.openxmlformats.org/presentationml/2006/ole">
            <mc:AlternateContent xmlns:mc="http://schemas.openxmlformats.org/markup-compatibility/2006">
              <mc:Choice xmlns:v="urn:schemas-microsoft-com:vml" Requires="v">
                <p:oleObj spid="_x0000_s31783" r:id="rId14" imgW="533160" imgH="3381120" progId="ChemDraw.Document.6.0">
                  <p:embed/>
                </p:oleObj>
              </mc:Choice>
              <mc:Fallback>
                <p:oleObj r:id="rId14" imgW="533160" imgH="3381120" progId="ChemDraw.Document.6.0">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24838" y="938213"/>
                        <a:ext cx="393700"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9" name="TextBox 8">
            <a:extLst>
              <a:ext uri="{FF2B5EF4-FFF2-40B4-BE49-F238E27FC236}">
                <a16:creationId xmlns:a16="http://schemas.microsoft.com/office/drawing/2014/main" id="{D605845C-2B08-412D-B8B4-44F526F54073}"/>
              </a:ext>
            </a:extLst>
          </p:cNvPr>
          <p:cNvSpPr txBox="1">
            <a:spLocks noChangeArrowheads="1"/>
          </p:cNvSpPr>
          <p:nvPr/>
        </p:nvSpPr>
        <p:spPr bwMode="auto">
          <a:xfrm>
            <a:off x="7812088" y="2011363"/>
            <a:ext cx="1081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30000"/>
              </a:spcBef>
            </a:pPr>
            <a:r>
              <a:rPr lang="zh-CN" altLang="en-US" b="1">
                <a:solidFill>
                  <a:schemeClr val="accent1"/>
                </a:solidFill>
                <a:latin typeface="Arial" panose="020B0604020202020204" pitchFamily="34" charset="0"/>
                <a:ea typeface="黑体" panose="02010609060101010101" pitchFamily="49" charset="-122"/>
              </a:rPr>
              <a:t>柱色谱</a:t>
            </a:r>
          </a:p>
        </p:txBody>
      </p:sp>
      <p:pic>
        <p:nvPicPr>
          <p:cNvPr id="31760" name="Picture 2" descr="http://www.wchem.com/Image/Club/Product/18408.jpg">
            <a:extLst>
              <a:ext uri="{FF2B5EF4-FFF2-40B4-BE49-F238E27FC236}">
                <a16:creationId xmlns:a16="http://schemas.microsoft.com/office/drawing/2014/main" id="{B12B888A-B445-4C40-9119-C85A9C9A3164}"/>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0338" y="4852988"/>
            <a:ext cx="2030412"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1" name="矩形 22">
            <a:extLst>
              <a:ext uri="{FF2B5EF4-FFF2-40B4-BE49-F238E27FC236}">
                <a16:creationId xmlns:a16="http://schemas.microsoft.com/office/drawing/2014/main" id="{EB0CD781-1D7C-443D-9494-09AA299E031B}"/>
              </a:ext>
            </a:extLst>
          </p:cNvPr>
          <p:cNvSpPr>
            <a:spLocks noChangeArrowheads="1"/>
          </p:cNvSpPr>
          <p:nvPr/>
        </p:nvSpPr>
        <p:spPr bwMode="auto">
          <a:xfrm>
            <a:off x="904875" y="6311900"/>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2" algn="ctr" eaLnBrk="1" hangingPunct="1">
              <a:spcBef>
                <a:spcPct val="30000"/>
              </a:spcBef>
              <a:buClr>
                <a:srgbClr val="0BD0D9"/>
              </a:buClr>
              <a:buSzPct val="95000"/>
            </a:pPr>
            <a:r>
              <a:rPr lang="zh-CN" altLang="en-US" b="1">
                <a:solidFill>
                  <a:schemeClr val="accent1"/>
                </a:solidFill>
                <a:latin typeface="Arial" panose="020B0604020202020204" pitchFamily="34" charset="0"/>
                <a:ea typeface="黑体" panose="02010609060101010101" pitchFamily="49" charset="-122"/>
              </a:rPr>
              <a:t>元素分析</a:t>
            </a:r>
          </a:p>
        </p:txBody>
      </p:sp>
      <p:pic>
        <p:nvPicPr>
          <p:cNvPr id="31762" name="Picture 2" descr="http://www.instrument.com.cn/bbs/images/upfile/2006825967.jpg">
            <a:hlinkClick r:id="rId17"/>
            <a:extLst>
              <a:ext uri="{FF2B5EF4-FFF2-40B4-BE49-F238E27FC236}">
                <a16:creationId xmlns:a16="http://schemas.microsoft.com/office/drawing/2014/main" id="{5C856498-FD0A-4334-89D4-8EBCD61A7BF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72225" y="4697413"/>
            <a:ext cx="2265363"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3" name="矩形 25">
            <a:extLst>
              <a:ext uri="{FF2B5EF4-FFF2-40B4-BE49-F238E27FC236}">
                <a16:creationId xmlns:a16="http://schemas.microsoft.com/office/drawing/2014/main" id="{5B12D23D-9B71-40D1-820D-C37391B50DA7}"/>
              </a:ext>
            </a:extLst>
          </p:cNvPr>
          <p:cNvSpPr>
            <a:spLocks noChangeArrowheads="1"/>
          </p:cNvSpPr>
          <p:nvPr/>
        </p:nvSpPr>
        <p:spPr bwMode="auto">
          <a:xfrm>
            <a:off x="7053263" y="6280150"/>
            <a:ext cx="649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2" algn="ctr" eaLnBrk="1" hangingPunct="1">
              <a:spcBef>
                <a:spcPct val="30000"/>
              </a:spcBef>
              <a:buClr>
                <a:srgbClr val="0BD0D9"/>
              </a:buClr>
              <a:buSzPct val="95000"/>
            </a:pPr>
            <a:r>
              <a:rPr lang="zh-CN" altLang="en-US" b="1">
                <a:solidFill>
                  <a:schemeClr val="accent1"/>
                </a:solidFill>
                <a:latin typeface="Arial" panose="020B0604020202020204" pitchFamily="34" charset="0"/>
                <a:ea typeface="黑体" panose="02010609060101010101" pitchFamily="49" charset="-122"/>
              </a:rPr>
              <a:t>质谱</a:t>
            </a:r>
          </a:p>
        </p:txBody>
      </p:sp>
      <p:pic>
        <p:nvPicPr>
          <p:cNvPr id="31764" name="Picture 6">
            <a:extLst>
              <a:ext uri="{FF2B5EF4-FFF2-40B4-BE49-F238E27FC236}">
                <a16:creationId xmlns:a16="http://schemas.microsoft.com/office/drawing/2014/main" id="{31D4BC71-5F56-4A2D-9A98-98F8315FF18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2393950" y="4005263"/>
            <a:ext cx="1385888" cy="233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65" name="TextBox 5">
            <a:extLst>
              <a:ext uri="{FF2B5EF4-FFF2-40B4-BE49-F238E27FC236}">
                <a16:creationId xmlns:a16="http://schemas.microsoft.com/office/drawing/2014/main" id="{AD547869-6F3B-4E02-85F2-B534713690D0}"/>
              </a:ext>
            </a:extLst>
          </p:cNvPr>
          <p:cNvSpPr txBox="1">
            <a:spLocks noChangeArrowheads="1"/>
          </p:cNvSpPr>
          <p:nvPr/>
        </p:nvSpPr>
        <p:spPr bwMode="auto">
          <a:xfrm>
            <a:off x="2511425" y="6318250"/>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chemeClr val="accent1"/>
                </a:solidFill>
                <a:latin typeface="Arial" panose="020B0604020202020204" pitchFamily="34" charset="0"/>
                <a:ea typeface="宋体" panose="02010600030101010101" pitchFamily="2" charset="-122"/>
              </a:rPr>
              <a:t>核磁共振</a:t>
            </a:r>
          </a:p>
        </p:txBody>
      </p:sp>
      <p:pic>
        <p:nvPicPr>
          <p:cNvPr id="31766" name="Picture 11">
            <a:extLst>
              <a:ext uri="{FF2B5EF4-FFF2-40B4-BE49-F238E27FC236}">
                <a16:creationId xmlns:a16="http://schemas.microsoft.com/office/drawing/2014/main" id="{27E421C3-FFDB-44CB-9B53-637B6DB94485}"/>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4103688" y="4937125"/>
            <a:ext cx="1981200"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67" name="TextBox 5">
            <a:extLst>
              <a:ext uri="{FF2B5EF4-FFF2-40B4-BE49-F238E27FC236}">
                <a16:creationId xmlns:a16="http://schemas.microsoft.com/office/drawing/2014/main" id="{C9C58B5D-571A-46F5-B3EB-79348FACC8AD}"/>
              </a:ext>
            </a:extLst>
          </p:cNvPr>
          <p:cNvSpPr txBox="1">
            <a:spLocks noChangeArrowheads="1"/>
          </p:cNvSpPr>
          <p:nvPr/>
        </p:nvSpPr>
        <p:spPr bwMode="auto">
          <a:xfrm>
            <a:off x="4294188" y="6299200"/>
            <a:ext cx="1462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chemeClr val="accent1"/>
                </a:solidFill>
                <a:latin typeface="Arial" panose="020B0604020202020204" pitchFamily="34" charset="0"/>
                <a:ea typeface="宋体" panose="02010600030101010101" pitchFamily="2" charset="-122"/>
              </a:rPr>
              <a:t>红外光谱仪</a:t>
            </a:r>
          </a:p>
        </p:txBody>
      </p:sp>
      <p:sp>
        <p:nvSpPr>
          <p:cNvPr id="31768" name="矩形 1">
            <a:extLst>
              <a:ext uri="{FF2B5EF4-FFF2-40B4-BE49-F238E27FC236}">
                <a16:creationId xmlns:a16="http://schemas.microsoft.com/office/drawing/2014/main" id="{D6D9E021-F97D-48F1-8F5B-2C6345AA8D96}"/>
              </a:ext>
            </a:extLst>
          </p:cNvPr>
          <p:cNvSpPr>
            <a:spLocks noChangeArrowheads="1"/>
          </p:cNvSpPr>
          <p:nvPr/>
        </p:nvSpPr>
        <p:spPr bwMode="auto">
          <a:xfrm>
            <a:off x="146050" y="3703638"/>
            <a:ext cx="3224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300" b="1">
                <a:latin typeface="Arial" panose="020B0604020202020204" pitchFamily="34" charset="0"/>
                <a:ea typeface="黑体" panose="02010609060101010101" pitchFamily="49" charset="-122"/>
              </a:rPr>
              <a:t>分子式及结构式确定</a:t>
            </a:r>
          </a:p>
        </p:txBody>
      </p:sp>
      <p:sp>
        <p:nvSpPr>
          <p:cNvPr id="31769" name="矩形 23">
            <a:extLst>
              <a:ext uri="{FF2B5EF4-FFF2-40B4-BE49-F238E27FC236}">
                <a16:creationId xmlns:a16="http://schemas.microsoft.com/office/drawing/2014/main" id="{EB98EC2D-9011-4B27-9595-B7829C64863D}"/>
              </a:ext>
            </a:extLst>
          </p:cNvPr>
          <p:cNvSpPr>
            <a:spLocks noChangeArrowheads="1"/>
          </p:cNvSpPr>
          <p:nvPr/>
        </p:nvSpPr>
        <p:spPr bwMode="auto">
          <a:xfrm>
            <a:off x="6521450" y="4586288"/>
            <a:ext cx="1579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marL="0" lvl="2" eaLnBrk="1" hangingPunct="1">
              <a:buClr>
                <a:srgbClr val="0BD0D9"/>
              </a:buClr>
              <a:buSzPct val="95000"/>
            </a:pPr>
            <a:r>
              <a:rPr lang="zh-CN" altLang="en-US" b="1">
                <a:solidFill>
                  <a:srgbClr val="7030A0"/>
                </a:solidFill>
                <a:latin typeface="Calibri" panose="020F0502020204030204" pitchFamily="34" charset="0"/>
                <a:ea typeface="黑体" panose="02010609060101010101" pitchFamily="49" charset="-122"/>
              </a:rPr>
              <a:t>分子量的确定</a:t>
            </a:r>
          </a:p>
        </p:txBody>
      </p:sp>
      <p:sp>
        <p:nvSpPr>
          <p:cNvPr id="2" name="日期占位符 1">
            <a:extLst>
              <a:ext uri="{FF2B5EF4-FFF2-40B4-BE49-F238E27FC236}">
                <a16:creationId xmlns:a16="http://schemas.microsoft.com/office/drawing/2014/main" id="{E4F49548-9D41-4052-87BA-726BF9BE460F}"/>
              </a:ext>
            </a:extLst>
          </p:cNvPr>
          <p:cNvSpPr>
            <a:spLocks noGrp="1"/>
          </p:cNvSpPr>
          <p:nvPr>
            <p:ph type="dt" sz="quarter" idx="10"/>
          </p:nvPr>
        </p:nvSpPr>
        <p:spPr/>
        <p:txBody>
          <a:bodyPr/>
          <a:lstStyle/>
          <a:p>
            <a:pPr>
              <a:defRPr/>
            </a:pPr>
            <a:fld id="{C135110C-B771-4195-935D-C39C2855B423}"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1446102D-2CC6-48BC-A167-1F56586CD887}"/>
              </a:ext>
            </a:extLst>
          </p:cNvPr>
          <p:cNvSpPr>
            <a:spLocks noGrp="1"/>
          </p:cNvSpPr>
          <p:nvPr>
            <p:ph type="sldNum" sz="quarter" idx="12"/>
          </p:nvPr>
        </p:nvSpPr>
        <p:spPr/>
        <p:txBody>
          <a:bodyPr/>
          <a:lstStyle/>
          <a:p>
            <a:pPr>
              <a:defRPr/>
            </a:pPr>
            <a:fld id="{F87C22CD-64C9-4C38-9967-AE27801FB762}" type="slidenum">
              <a:rPr lang="en-US" altLang="zh-CN"/>
              <a:pPr>
                <a:defRPr/>
              </a:pPr>
              <a:t>21</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a:extLst>
              <a:ext uri="{FF2B5EF4-FFF2-40B4-BE49-F238E27FC236}">
                <a16:creationId xmlns:a16="http://schemas.microsoft.com/office/drawing/2014/main" id="{8462F267-3B9B-49F5-9323-71CAA532FF63}"/>
              </a:ext>
            </a:extLst>
          </p:cNvPr>
          <p:cNvSpPr>
            <a:spLocks noChangeArrowheads="1"/>
          </p:cNvSpPr>
          <p:nvPr/>
        </p:nvSpPr>
        <p:spPr bwMode="auto">
          <a:xfrm>
            <a:off x="53975" y="409575"/>
            <a:ext cx="8910638"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b="1">
                <a:solidFill>
                  <a:srgbClr val="0B5395"/>
                </a:solidFill>
                <a:latin typeface="Arial" panose="020B0604020202020204" pitchFamily="34" charset="0"/>
                <a:ea typeface="宋体" panose="02010600030101010101" pitchFamily="2" charset="-122"/>
              </a:rPr>
              <a:t> </a:t>
            </a:r>
            <a:r>
              <a:rPr lang="en-US" altLang="zh-CN" sz="2800" b="1">
                <a:solidFill>
                  <a:schemeClr val="accent1"/>
                </a:solidFill>
                <a:latin typeface="Arial" panose="020B0604020202020204" pitchFamily="34" charset="0"/>
                <a:ea typeface="宋体" panose="02010600030101010101" pitchFamily="2" charset="-122"/>
              </a:rPr>
              <a:t>1.1.6</a:t>
            </a:r>
            <a:r>
              <a:rPr lang="en-US" altLang="zh-CN" sz="2800" b="1">
                <a:solidFill>
                  <a:srgbClr val="0B5395"/>
                </a:solidFill>
                <a:latin typeface="Arial" panose="020B0604020202020204" pitchFamily="34" charset="0"/>
                <a:ea typeface="宋体" panose="02010600030101010101" pitchFamily="2" charset="-122"/>
              </a:rPr>
              <a:t>  Intermolecular forces in organic compounds</a:t>
            </a:r>
          </a:p>
          <a:p>
            <a:pPr eaLnBrk="1" hangingPunct="1"/>
            <a:r>
              <a:rPr lang="zh-CN" altLang="en-US" sz="2400" b="1">
                <a:solidFill>
                  <a:srgbClr val="0B5395"/>
                </a:solidFill>
                <a:latin typeface="Arial" panose="020B0604020202020204" pitchFamily="34" charset="0"/>
                <a:ea typeface="黑体" panose="02010609060101010101" pitchFamily="49" charset="-122"/>
              </a:rPr>
              <a:t>         有机化合物中分子间的作用力</a:t>
            </a:r>
          </a:p>
        </p:txBody>
      </p:sp>
      <p:sp>
        <p:nvSpPr>
          <p:cNvPr id="9" name="任意多边形 8">
            <a:extLst>
              <a:ext uri="{FF2B5EF4-FFF2-40B4-BE49-F238E27FC236}">
                <a16:creationId xmlns:a16="http://schemas.microsoft.com/office/drawing/2014/main" id="{3591E94D-062A-423C-9A17-C7629DB36165}"/>
              </a:ext>
            </a:extLst>
          </p:cNvPr>
          <p:cNvSpPr/>
          <p:nvPr/>
        </p:nvSpPr>
        <p:spPr>
          <a:xfrm>
            <a:off x="3721100" y="1443038"/>
            <a:ext cx="1792288" cy="546100"/>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1">
            <a:schemeClr val="accent1"/>
          </a:lnRef>
          <a:fillRef idx="3">
            <a:schemeClr val="accent1"/>
          </a:fillRef>
          <a:effectRef idx="2">
            <a:schemeClr val="accent1"/>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范德华力</a:t>
            </a:r>
          </a:p>
        </p:txBody>
      </p:sp>
      <p:sp>
        <p:nvSpPr>
          <p:cNvPr id="10" name="任意多边形 9">
            <a:extLst>
              <a:ext uri="{FF2B5EF4-FFF2-40B4-BE49-F238E27FC236}">
                <a16:creationId xmlns:a16="http://schemas.microsoft.com/office/drawing/2014/main" id="{F901110B-9084-43F6-98E9-EED3C6F69A94}"/>
              </a:ext>
            </a:extLst>
          </p:cNvPr>
          <p:cNvSpPr/>
          <p:nvPr/>
        </p:nvSpPr>
        <p:spPr>
          <a:xfrm>
            <a:off x="801688" y="2420938"/>
            <a:ext cx="1792287" cy="547687"/>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色散力</a:t>
            </a:r>
          </a:p>
        </p:txBody>
      </p:sp>
      <p:sp>
        <p:nvSpPr>
          <p:cNvPr id="11" name="任意多边形 10">
            <a:extLst>
              <a:ext uri="{FF2B5EF4-FFF2-40B4-BE49-F238E27FC236}">
                <a16:creationId xmlns:a16="http://schemas.microsoft.com/office/drawing/2014/main" id="{FFE8310C-F421-4B45-BB49-370B1EA6176E}"/>
              </a:ext>
            </a:extLst>
          </p:cNvPr>
          <p:cNvSpPr/>
          <p:nvPr/>
        </p:nvSpPr>
        <p:spPr>
          <a:xfrm>
            <a:off x="3767138" y="2420938"/>
            <a:ext cx="1792287" cy="547687"/>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取向力</a:t>
            </a:r>
          </a:p>
        </p:txBody>
      </p:sp>
      <p:sp>
        <p:nvSpPr>
          <p:cNvPr id="12" name="任意多边形 11">
            <a:extLst>
              <a:ext uri="{FF2B5EF4-FFF2-40B4-BE49-F238E27FC236}">
                <a16:creationId xmlns:a16="http://schemas.microsoft.com/office/drawing/2014/main" id="{B1F373E3-D995-4B1E-9C0D-944EC3D90FC8}"/>
              </a:ext>
            </a:extLst>
          </p:cNvPr>
          <p:cNvSpPr/>
          <p:nvPr/>
        </p:nvSpPr>
        <p:spPr>
          <a:xfrm>
            <a:off x="6567488" y="2451100"/>
            <a:ext cx="1790700" cy="546100"/>
          </a:xfrm>
          <a:custGeom>
            <a:avLst/>
            <a:gdLst>
              <a:gd name="connsiteX0" fmla="*/ 0 w 1791518"/>
              <a:gd name="connsiteY0" fmla="*/ 0 h 546413"/>
              <a:gd name="connsiteX1" fmla="*/ 1791518 w 1791518"/>
              <a:gd name="connsiteY1" fmla="*/ 0 h 546413"/>
              <a:gd name="connsiteX2" fmla="*/ 1791518 w 1791518"/>
              <a:gd name="connsiteY2" fmla="*/ 546413 h 546413"/>
              <a:gd name="connsiteX3" fmla="*/ 0 w 1791518"/>
              <a:gd name="connsiteY3" fmla="*/ 546413 h 546413"/>
              <a:gd name="connsiteX4" fmla="*/ 0 w 1791518"/>
              <a:gd name="connsiteY4" fmla="*/ 0 h 54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1518" h="546413">
                <a:moveTo>
                  <a:pt x="0" y="0"/>
                </a:moveTo>
                <a:lnTo>
                  <a:pt x="1791518" y="0"/>
                </a:lnTo>
                <a:lnTo>
                  <a:pt x="1791518" y="546413"/>
                </a:lnTo>
                <a:lnTo>
                  <a:pt x="0" y="5464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20955" tIns="20955" rIns="20955" bIns="20955" spcCol="1270" anchor="ctr"/>
          <a:lstStyle/>
          <a:p>
            <a:pPr algn="ctr" defTabSz="1466850" eaLnBrk="1" fontAlgn="auto" hangingPunct="1">
              <a:lnSpc>
                <a:spcPct val="90000"/>
              </a:lnSpc>
              <a:spcBef>
                <a:spcPts val="0"/>
              </a:spcBef>
              <a:spcAft>
                <a:spcPct val="35000"/>
              </a:spcAft>
              <a:defRPr/>
            </a:pPr>
            <a:r>
              <a:rPr lang="zh-CN" altLang="en-US" sz="2800" b="1" dirty="0"/>
              <a:t>诱导力</a:t>
            </a:r>
          </a:p>
        </p:txBody>
      </p:sp>
      <p:sp>
        <p:nvSpPr>
          <p:cNvPr id="14" name="右大括号 13">
            <a:extLst>
              <a:ext uri="{FF2B5EF4-FFF2-40B4-BE49-F238E27FC236}">
                <a16:creationId xmlns:a16="http://schemas.microsoft.com/office/drawing/2014/main" id="{1D767DF2-F3B1-4F04-B8D3-B08F142F009B}"/>
              </a:ext>
            </a:extLst>
          </p:cNvPr>
          <p:cNvSpPr/>
          <p:nvPr/>
        </p:nvSpPr>
        <p:spPr>
          <a:xfrm rot="16200000">
            <a:off x="4487862" y="-677862"/>
            <a:ext cx="288925" cy="5765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FC1F75F7-1CFD-450A-AD71-DCA5D166A95B}"/>
              </a:ext>
            </a:extLst>
          </p:cNvPr>
          <p:cNvSpPr/>
          <p:nvPr/>
        </p:nvSpPr>
        <p:spPr>
          <a:xfrm>
            <a:off x="382588" y="3070225"/>
            <a:ext cx="2733675" cy="3341688"/>
          </a:xfrm>
          <a:prstGeom prst="rect">
            <a:avLst/>
          </a:prstGeom>
          <a:solidFill>
            <a:schemeClr val="accent6">
              <a:lumMod val="20000"/>
              <a:lumOff val="80000"/>
            </a:schemeClr>
          </a:solidFill>
        </p:spPr>
        <p:txBody>
          <a:bodyPr>
            <a:spAutoFit/>
          </a:bodyPr>
          <a:lstStyle/>
          <a:p>
            <a:pPr eaLnBrk="1" fontAlgn="auto" hangingPunct="1">
              <a:lnSpc>
                <a:spcPct val="120000"/>
              </a:lnSpc>
              <a:spcBef>
                <a:spcPts val="0"/>
              </a:spcBef>
              <a:spcAft>
                <a:spcPts val="0"/>
              </a:spcAft>
              <a:defRPr/>
            </a:pPr>
            <a:r>
              <a:rPr kumimoji="1" lang="zh-CN" altLang="en-US" sz="2200" b="1" dirty="0">
                <a:latin typeface="华文楷体" pitchFamily="2" charset="-122"/>
                <a:ea typeface="华文楷体" pitchFamily="2" charset="-122"/>
              </a:rPr>
              <a:t>存在于</a:t>
            </a:r>
            <a:r>
              <a:rPr kumimoji="1" lang="zh-CN" altLang="en-US" sz="2200" b="1" dirty="0">
                <a:solidFill>
                  <a:srgbClr val="FF0000"/>
                </a:solidFill>
                <a:latin typeface="华文楷体" pitchFamily="2" charset="-122"/>
                <a:ea typeface="华文楷体" pitchFamily="2" charset="-122"/>
              </a:rPr>
              <a:t>所有分子或原子间</a:t>
            </a:r>
            <a:r>
              <a:rPr kumimoji="1" lang="zh-CN" altLang="en-US" sz="2200" b="1" dirty="0">
                <a:latin typeface="华文楷体" pitchFamily="2" charset="-122"/>
                <a:ea typeface="华文楷体" pitchFamily="2" charset="-122"/>
              </a:rPr>
              <a:t>。电子在运动过程中产生</a:t>
            </a:r>
            <a:r>
              <a:rPr kumimoji="1" lang="zh-CN" altLang="en-US" sz="2200" b="1" dirty="0">
                <a:solidFill>
                  <a:srgbClr val="FF0000"/>
                </a:solidFill>
                <a:latin typeface="华文楷体" pitchFamily="2" charset="-122"/>
                <a:ea typeface="华文楷体" pitchFamily="2" charset="-122"/>
              </a:rPr>
              <a:t>瞬间偶极作用</a:t>
            </a:r>
            <a:r>
              <a:rPr kumimoji="1" lang="zh-CN" altLang="en-US" sz="2200" b="1" dirty="0">
                <a:latin typeface="华文楷体" pitchFamily="2" charset="-122"/>
                <a:ea typeface="华文楷体" pitchFamily="2" charset="-122"/>
              </a:rPr>
              <a:t>感应周围分子产生相反偶极，产生作用。色散力是有机分子间最主要作用力，没有饱和性和方向性。</a:t>
            </a:r>
            <a:endParaRPr kumimoji="1" lang="en-US" altLang="zh-CN" sz="2200" b="1" dirty="0">
              <a:latin typeface="华文楷体" pitchFamily="2" charset="-122"/>
              <a:ea typeface="华文楷体" pitchFamily="2" charset="-122"/>
            </a:endParaRPr>
          </a:p>
        </p:txBody>
      </p:sp>
      <p:sp>
        <p:nvSpPr>
          <p:cNvPr id="20" name="TextBox 19">
            <a:extLst>
              <a:ext uri="{FF2B5EF4-FFF2-40B4-BE49-F238E27FC236}">
                <a16:creationId xmlns:a16="http://schemas.microsoft.com/office/drawing/2014/main" id="{5EFC5BE3-41C0-4C02-AE1A-1F1C95975FC7}"/>
              </a:ext>
            </a:extLst>
          </p:cNvPr>
          <p:cNvSpPr txBox="1"/>
          <p:nvPr/>
        </p:nvSpPr>
        <p:spPr>
          <a:xfrm>
            <a:off x="6156325" y="3070225"/>
            <a:ext cx="2736850" cy="3341688"/>
          </a:xfrm>
          <a:prstGeom prst="rect">
            <a:avLst/>
          </a:prstGeom>
          <a:solidFill>
            <a:schemeClr val="accent6">
              <a:lumMod val="60000"/>
              <a:lumOff val="40000"/>
            </a:schemeClr>
          </a:solidFill>
        </p:spPr>
        <p:txBody>
          <a:bodyPr>
            <a:spAutoFit/>
          </a:bodyPr>
          <a:lstStyle/>
          <a:p>
            <a:pPr eaLnBrk="1" fontAlgn="auto" hangingPunct="1">
              <a:lnSpc>
                <a:spcPct val="120000"/>
              </a:lnSpc>
              <a:spcBef>
                <a:spcPts val="0"/>
              </a:spcBef>
              <a:spcAft>
                <a:spcPts val="0"/>
              </a:spcAft>
              <a:defRPr/>
            </a:pPr>
            <a:r>
              <a:rPr kumimoji="1" lang="zh-CN" altLang="zh-CN" sz="2200" b="1" dirty="0">
                <a:latin typeface="华文楷体" pitchFamily="2" charset="-122"/>
                <a:ea typeface="华文楷体" pitchFamily="2" charset="-122"/>
              </a:rPr>
              <a:t>存在于</a:t>
            </a:r>
            <a:r>
              <a:rPr kumimoji="1" lang="zh-CN" altLang="zh-CN" sz="2200" b="1" dirty="0">
                <a:solidFill>
                  <a:srgbClr val="FF0000"/>
                </a:solidFill>
                <a:latin typeface="华文楷体" pitchFamily="2" charset="-122"/>
                <a:ea typeface="华文楷体" pitchFamily="2" charset="-122"/>
              </a:rPr>
              <a:t>极性分子和非极性分子之间</a:t>
            </a:r>
            <a:r>
              <a:rPr kumimoji="1" lang="zh-CN" altLang="zh-CN" sz="2200" b="1" dirty="0">
                <a:latin typeface="华文楷体" pitchFamily="2" charset="-122"/>
                <a:ea typeface="华文楷体" pitchFamily="2" charset="-122"/>
              </a:rPr>
              <a:t>及</a:t>
            </a:r>
            <a:r>
              <a:rPr kumimoji="1" lang="zh-CN" altLang="zh-CN" sz="2200" b="1" dirty="0">
                <a:solidFill>
                  <a:srgbClr val="FF0000"/>
                </a:solidFill>
                <a:latin typeface="华文楷体" pitchFamily="2" charset="-122"/>
                <a:ea typeface="华文楷体" pitchFamily="2" charset="-122"/>
              </a:rPr>
              <a:t>极性分子和极性分子</a:t>
            </a:r>
            <a:r>
              <a:rPr kumimoji="1" lang="zh-CN" altLang="zh-CN" sz="2200" b="1" dirty="0">
                <a:latin typeface="华文楷体" pitchFamily="2" charset="-122"/>
                <a:ea typeface="华文楷体" pitchFamily="2" charset="-122"/>
              </a:rPr>
              <a:t>之间。极性分子偶极产生的电场对非极性分子发生影响，</a:t>
            </a:r>
            <a:r>
              <a:rPr kumimoji="1" lang="zh-CN" altLang="en-US" sz="2200" b="1" dirty="0">
                <a:latin typeface="华文楷体" pitchFamily="2" charset="-122"/>
                <a:ea typeface="华文楷体" pitchFamily="2" charset="-122"/>
              </a:rPr>
              <a:t>诱导</a:t>
            </a:r>
            <a:r>
              <a:rPr kumimoji="1" lang="zh-CN" altLang="zh-CN" sz="2200" b="1" dirty="0">
                <a:latin typeface="华文楷体" pitchFamily="2" charset="-122"/>
                <a:ea typeface="华文楷体" pitchFamily="2" charset="-122"/>
              </a:rPr>
              <a:t>非极性分子的电子云发生相对位移，产生偶极。</a:t>
            </a:r>
          </a:p>
        </p:txBody>
      </p:sp>
      <p:sp>
        <p:nvSpPr>
          <p:cNvPr id="22" name="矩形 21">
            <a:extLst>
              <a:ext uri="{FF2B5EF4-FFF2-40B4-BE49-F238E27FC236}">
                <a16:creationId xmlns:a16="http://schemas.microsoft.com/office/drawing/2014/main" id="{FC96DD77-ABEB-4153-96B9-EC60F7FEE28A}"/>
              </a:ext>
            </a:extLst>
          </p:cNvPr>
          <p:cNvSpPr/>
          <p:nvPr/>
        </p:nvSpPr>
        <p:spPr>
          <a:xfrm>
            <a:off x="3276600" y="3070225"/>
            <a:ext cx="2725738" cy="3319463"/>
          </a:xfrm>
          <a:prstGeom prst="rect">
            <a:avLst/>
          </a:prstGeom>
          <a:solidFill>
            <a:schemeClr val="accent6">
              <a:lumMod val="40000"/>
              <a:lumOff val="60000"/>
            </a:schemeClr>
          </a:solidFill>
        </p:spPr>
        <p:txBody>
          <a:bodyPr>
            <a:spAutoFit/>
          </a:bodyPr>
          <a:lstStyle/>
          <a:p>
            <a:pPr eaLnBrk="1" fontAlgn="auto" hangingPunct="1">
              <a:lnSpc>
                <a:spcPct val="120000"/>
              </a:lnSpc>
              <a:spcBef>
                <a:spcPts val="0"/>
              </a:spcBef>
              <a:spcAft>
                <a:spcPts val="0"/>
              </a:spcAft>
              <a:defRPr/>
            </a:pPr>
            <a:r>
              <a:rPr kumimoji="1" lang="zh-CN" altLang="en-US" sz="2200" b="1" dirty="0">
                <a:latin typeface="华文楷体" pitchFamily="2" charset="-122"/>
                <a:ea typeface="华文楷体" pitchFamily="2" charset="-122"/>
              </a:rPr>
              <a:t>存在于</a:t>
            </a:r>
            <a:r>
              <a:rPr kumimoji="1" lang="zh-CN" altLang="en-US" sz="2200" b="1" dirty="0">
                <a:solidFill>
                  <a:srgbClr val="FF0000"/>
                </a:solidFill>
                <a:latin typeface="华文楷体" pitchFamily="2" charset="-122"/>
                <a:ea typeface="华文楷体" pitchFamily="2" charset="-122"/>
              </a:rPr>
              <a:t>极性分子与极性分子之间</a:t>
            </a:r>
            <a:r>
              <a:rPr kumimoji="1" lang="zh-CN" altLang="en-US" sz="2200" b="1" dirty="0">
                <a:latin typeface="华文楷体" pitchFamily="2" charset="-122"/>
                <a:ea typeface="华文楷体" pitchFamily="2" charset="-122"/>
              </a:rPr>
              <a:t>。</a:t>
            </a:r>
            <a:r>
              <a:rPr kumimoji="1" lang="zh-CN" altLang="zh-CN" sz="2200" b="1" dirty="0">
                <a:latin typeface="华文楷体" pitchFamily="2" charset="-122"/>
                <a:ea typeface="华文楷体" pitchFamily="2" charset="-122"/>
              </a:rPr>
              <a:t>极性分子的电性分布不均匀，当两个极性分子接近时，由于同极相斥异极相吸，</a:t>
            </a:r>
            <a:r>
              <a:rPr kumimoji="1" lang="zh-CN" altLang="en-US" sz="2200" b="1" dirty="0">
                <a:latin typeface="华文楷体" pitchFamily="2" charset="-122"/>
                <a:ea typeface="华文楷体" pitchFamily="2" charset="-122"/>
              </a:rPr>
              <a:t>会</a:t>
            </a:r>
            <a:r>
              <a:rPr kumimoji="1" lang="zh-CN" altLang="zh-CN" sz="2200" b="1" dirty="0">
                <a:latin typeface="华文楷体" pitchFamily="2" charset="-122"/>
                <a:ea typeface="华文楷体" pitchFamily="2" charset="-122"/>
              </a:rPr>
              <a:t>发生相对转动，形成“取向”，</a:t>
            </a:r>
            <a:r>
              <a:rPr kumimoji="1" lang="zh-CN" altLang="en-US" sz="2200" b="1" dirty="0">
                <a:latin typeface="华文楷体" pitchFamily="2" charset="-122"/>
                <a:ea typeface="华文楷体" pitchFamily="2" charset="-122"/>
              </a:rPr>
              <a:t>产生</a:t>
            </a:r>
            <a:r>
              <a:rPr kumimoji="1" lang="zh-CN" altLang="zh-CN" sz="2200" b="1" dirty="0">
                <a:latin typeface="华文楷体" pitchFamily="2" charset="-122"/>
                <a:ea typeface="华文楷体" pitchFamily="2" charset="-122"/>
              </a:rPr>
              <a:t>取向力</a:t>
            </a:r>
            <a:r>
              <a:rPr kumimoji="1" lang="zh-CN" altLang="en-US" sz="2200" b="1" dirty="0">
                <a:latin typeface="华文楷体" pitchFamily="2" charset="-122"/>
                <a:ea typeface="华文楷体" pitchFamily="2" charset="-122"/>
              </a:rPr>
              <a:t>。</a:t>
            </a:r>
            <a:endParaRPr kumimoji="1" lang="zh-CN" altLang="zh-CN" sz="2200" b="1" dirty="0">
              <a:latin typeface="华文楷体" pitchFamily="2" charset="-122"/>
              <a:ea typeface="华文楷体" pitchFamily="2" charset="-122"/>
            </a:endParaRPr>
          </a:p>
        </p:txBody>
      </p:sp>
      <p:sp>
        <p:nvSpPr>
          <p:cNvPr id="2" name="日期占位符 1">
            <a:extLst>
              <a:ext uri="{FF2B5EF4-FFF2-40B4-BE49-F238E27FC236}">
                <a16:creationId xmlns:a16="http://schemas.microsoft.com/office/drawing/2014/main" id="{DABEC81F-9B92-46B8-8D90-D3DF184831DA}"/>
              </a:ext>
            </a:extLst>
          </p:cNvPr>
          <p:cNvSpPr>
            <a:spLocks noGrp="1"/>
          </p:cNvSpPr>
          <p:nvPr>
            <p:ph type="dt" sz="quarter" idx="10"/>
          </p:nvPr>
        </p:nvSpPr>
        <p:spPr/>
        <p:txBody>
          <a:bodyPr/>
          <a:lstStyle/>
          <a:p>
            <a:pPr>
              <a:defRPr/>
            </a:pPr>
            <a:fld id="{4888C012-FBA5-474B-B180-2DA8CDF763EB}"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01EE9556-7221-43AD-ACA8-C065C4FF75E7}"/>
              </a:ext>
            </a:extLst>
          </p:cNvPr>
          <p:cNvSpPr>
            <a:spLocks noGrp="1"/>
          </p:cNvSpPr>
          <p:nvPr>
            <p:ph type="sldNum" sz="quarter" idx="12"/>
          </p:nvPr>
        </p:nvSpPr>
        <p:spPr/>
        <p:txBody>
          <a:bodyPr/>
          <a:lstStyle/>
          <a:p>
            <a:pPr>
              <a:defRPr/>
            </a:pPr>
            <a:fld id="{ED171AEA-EE01-4A89-A262-106C00CA314E}" type="slidenum">
              <a:rPr lang="en-US" altLang="zh-CN"/>
              <a:pPr>
                <a:defRPr/>
              </a:pPr>
              <a:t>22</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0E4D6688-F3D0-4E21-B423-F0DCC1CEB1B2}"/>
              </a:ext>
            </a:extLst>
          </p:cNvPr>
          <p:cNvSpPr txBox="1">
            <a:spLocks noChangeArrowheads="1"/>
          </p:cNvSpPr>
          <p:nvPr/>
        </p:nvSpPr>
        <p:spPr bwMode="auto">
          <a:xfrm>
            <a:off x="522288" y="765175"/>
            <a:ext cx="52736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600" b="1">
                <a:solidFill>
                  <a:srgbClr val="660033"/>
                </a:solidFill>
                <a:latin typeface="Arial" panose="020B0604020202020204" pitchFamily="34" charset="0"/>
                <a:ea typeface="黑体" panose="02010609060101010101" pitchFamily="49" charset="-122"/>
              </a:rPr>
              <a:t>氢键：特别强的偶极－偶极作用</a:t>
            </a:r>
          </a:p>
        </p:txBody>
      </p:sp>
      <p:sp>
        <p:nvSpPr>
          <p:cNvPr id="3" name="Text Box 35">
            <a:extLst>
              <a:ext uri="{FF2B5EF4-FFF2-40B4-BE49-F238E27FC236}">
                <a16:creationId xmlns:a16="http://schemas.microsoft.com/office/drawing/2014/main" id="{E905729C-4659-4C8F-8088-BDD0DBB3080C}"/>
              </a:ext>
            </a:extLst>
          </p:cNvPr>
          <p:cNvSpPr txBox="1">
            <a:spLocks noChangeArrowheads="1"/>
          </p:cNvSpPr>
          <p:nvPr/>
        </p:nvSpPr>
        <p:spPr bwMode="auto">
          <a:xfrm>
            <a:off x="468313" y="1844675"/>
            <a:ext cx="8153400" cy="1938338"/>
          </a:xfrm>
          <a:prstGeom prst="rect">
            <a:avLst/>
          </a:prstGeom>
          <a:noFill/>
          <a:ln>
            <a:noFill/>
          </a:ln>
          <a:effectLst/>
        </p:spPr>
        <p:txBody>
          <a:bodyPr>
            <a:spAutoFit/>
          </a:bodyPr>
          <a:lstStyle/>
          <a:p>
            <a:pPr eaLnBrk="1" fontAlgn="auto" hangingPunct="1">
              <a:spcBef>
                <a:spcPts val="0"/>
              </a:spcBef>
              <a:spcAft>
                <a:spcPts val="0"/>
              </a:spcAft>
              <a:defRPr/>
            </a:pP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氢键：强极性键</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(A-H)</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上的氢核 与电负性很大的、含孤电子对并带有部分负电荷的原子</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B</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之间的静电作用力。</a:t>
            </a:r>
            <a:endPar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eaLnBrk="1" fontAlgn="auto" hangingPunct="1">
              <a:spcBef>
                <a:spcPts val="0"/>
              </a:spcBef>
              <a:spcAft>
                <a:spcPts val="0"/>
              </a:spcAft>
              <a:defRPr/>
            </a:pPr>
            <a:endPar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endParaRPr>
          </a:p>
          <a:p>
            <a:pPr eaLnBrk="1" fontAlgn="auto" hangingPunct="1">
              <a:spcBef>
                <a:spcPts val="0"/>
              </a:spcBef>
              <a:spcAft>
                <a:spcPts val="0"/>
              </a:spcAft>
              <a:defRPr/>
            </a:pP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主要有</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F</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O</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N</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和</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H</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原子之间形成，有时</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Cl</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和</a:t>
            </a:r>
            <a:r>
              <a:rPr lang="en-US" altLang="zh-CN"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H</a:t>
            </a:r>
            <a:r>
              <a:rPr lang="zh-CN" altLang="en-US" sz="2400" b="1" dirty="0">
                <a:solidFill>
                  <a:srgbClr val="008080"/>
                </a:solidFill>
                <a:effectLst>
                  <a:outerShdw blurRad="38100" dist="38100" dir="2700000" algn="tl">
                    <a:srgbClr val="C0C0C0"/>
                  </a:outerShdw>
                </a:effectLst>
                <a:latin typeface="Times New Roman" panose="02020603050405020304" pitchFamily="18" charset="0"/>
                <a:ea typeface="+mn-ea"/>
                <a:cs typeface="Times New Roman" panose="02020603050405020304" pitchFamily="18" charset="0"/>
              </a:rPr>
              <a:t>原子之间也可形成，但键能较小。氢键具有饱和性和方向性。</a:t>
            </a:r>
          </a:p>
        </p:txBody>
      </p:sp>
      <p:pic>
        <p:nvPicPr>
          <p:cNvPr id="4" name="Picture 39">
            <a:extLst>
              <a:ext uri="{FF2B5EF4-FFF2-40B4-BE49-F238E27FC236}">
                <a16:creationId xmlns:a16="http://schemas.microsoft.com/office/drawing/2014/main" id="{3DF6A6A2-042D-4B0C-BD96-473EF1B39D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73175" y="4594225"/>
            <a:ext cx="4027488"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2">
            <a:extLst>
              <a:ext uri="{FF2B5EF4-FFF2-40B4-BE49-F238E27FC236}">
                <a16:creationId xmlns:a16="http://schemas.microsoft.com/office/drawing/2014/main" id="{FB3D1A9B-CD99-4C72-8EA4-F446F1B486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6325" y="4365625"/>
            <a:ext cx="180022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a:extLst>
              <a:ext uri="{FF2B5EF4-FFF2-40B4-BE49-F238E27FC236}">
                <a16:creationId xmlns:a16="http://schemas.microsoft.com/office/drawing/2014/main" id="{4DB42E50-173C-4CE0-9CFB-6FFC70E79879}"/>
              </a:ext>
            </a:extLst>
          </p:cNvPr>
          <p:cNvSpPr>
            <a:spLocks noGrp="1"/>
          </p:cNvSpPr>
          <p:nvPr>
            <p:ph type="dt" sz="quarter" idx="10"/>
          </p:nvPr>
        </p:nvSpPr>
        <p:spPr/>
        <p:txBody>
          <a:bodyPr/>
          <a:lstStyle/>
          <a:p>
            <a:pPr>
              <a:defRPr/>
            </a:pPr>
            <a:fld id="{11699104-3C67-4066-8C0F-D056B4FBBBE2}" type="datetime11">
              <a:rPr lang="zh-CN" altLang="en-US"/>
              <a:pPr>
                <a:defRPr/>
              </a:pPr>
              <a:t>18:39:05</a:t>
            </a:fld>
            <a:endParaRPr lang="en-US"/>
          </a:p>
        </p:txBody>
      </p:sp>
      <p:sp>
        <p:nvSpPr>
          <p:cNvPr id="7" name="灯片编号占位符 6">
            <a:extLst>
              <a:ext uri="{FF2B5EF4-FFF2-40B4-BE49-F238E27FC236}">
                <a16:creationId xmlns:a16="http://schemas.microsoft.com/office/drawing/2014/main" id="{5889895D-3CD0-4E86-A6B1-0A694271D9C9}"/>
              </a:ext>
            </a:extLst>
          </p:cNvPr>
          <p:cNvSpPr>
            <a:spLocks noGrp="1"/>
          </p:cNvSpPr>
          <p:nvPr>
            <p:ph type="sldNum" sz="quarter" idx="12"/>
          </p:nvPr>
        </p:nvSpPr>
        <p:spPr/>
        <p:txBody>
          <a:bodyPr/>
          <a:lstStyle/>
          <a:p>
            <a:pPr>
              <a:defRPr/>
            </a:pPr>
            <a:fld id="{BDF4C7BF-FFD0-4293-AA03-60C2928C6AC2}" type="slidenum">
              <a:rPr lang="en-US" altLang="zh-CN"/>
              <a:pPr>
                <a:defRPr/>
              </a:pPr>
              <a:t>23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3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a:extLst>
              <a:ext uri="{FF2B5EF4-FFF2-40B4-BE49-F238E27FC236}">
                <a16:creationId xmlns:a16="http://schemas.microsoft.com/office/drawing/2014/main" id="{14C497E2-BC56-444B-9AFE-A8C62F1F6240}"/>
              </a:ext>
            </a:extLst>
          </p:cNvPr>
          <p:cNvSpPr>
            <a:spLocks noChangeArrowheads="1"/>
          </p:cNvSpPr>
          <p:nvPr/>
        </p:nvSpPr>
        <p:spPr bwMode="auto">
          <a:xfrm>
            <a:off x="107950" y="312738"/>
            <a:ext cx="7942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0B5395"/>
                </a:solidFill>
                <a:latin typeface="Arial" panose="020B0604020202020204" pitchFamily="34" charset="0"/>
                <a:ea typeface="宋体" panose="02010600030101010101" pitchFamily="2" charset="-122"/>
              </a:rPr>
              <a:t>1.1.7  Structure and formulas—</a:t>
            </a:r>
            <a:r>
              <a:rPr lang="zh-CN" altLang="en-US" sz="2800" b="1">
                <a:solidFill>
                  <a:srgbClr val="0B5395"/>
                </a:solidFill>
                <a:latin typeface="Arial" panose="020B0604020202020204" pitchFamily="34" charset="0"/>
                <a:ea typeface="宋体" panose="02010600030101010101" pitchFamily="2" charset="-122"/>
              </a:rPr>
              <a:t>结构及构造式</a:t>
            </a:r>
          </a:p>
        </p:txBody>
      </p:sp>
      <p:sp>
        <p:nvSpPr>
          <p:cNvPr id="36867" name="Rectangle 1027">
            <a:extLst>
              <a:ext uri="{FF2B5EF4-FFF2-40B4-BE49-F238E27FC236}">
                <a16:creationId xmlns:a16="http://schemas.microsoft.com/office/drawing/2014/main" id="{F97A6436-F6AA-4DD8-938F-D895F4486FF4}"/>
              </a:ext>
            </a:extLst>
          </p:cNvPr>
          <p:cNvSpPr>
            <a:spLocks noChangeArrowheads="1"/>
          </p:cNvSpPr>
          <p:nvPr/>
        </p:nvSpPr>
        <p:spPr bwMode="auto">
          <a:xfrm>
            <a:off x="379413" y="2878138"/>
            <a:ext cx="1600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zh-CN" altLang="en-US" sz="2400" b="1">
                <a:latin typeface="Arial" panose="020B0604020202020204" pitchFamily="34" charset="0"/>
                <a:ea typeface="宋体" panose="02010600030101010101" pitchFamily="2" charset="-122"/>
              </a:rPr>
              <a:t>蛛网式</a:t>
            </a:r>
            <a:r>
              <a:rPr lang="zh-CN" altLang="en-US" sz="2800">
                <a:latin typeface="Arial" panose="020B0604020202020204" pitchFamily="34" charset="0"/>
                <a:ea typeface="宋体" panose="02010600030101010101" pitchFamily="2" charset="-122"/>
              </a:rPr>
              <a:t> </a:t>
            </a:r>
          </a:p>
        </p:txBody>
      </p:sp>
      <p:sp>
        <p:nvSpPr>
          <p:cNvPr id="36868" name="TextBox 14">
            <a:extLst>
              <a:ext uri="{FF2B5EF4-FFF2-40B4-BE49-F238E27FC236}">
                <a16:creationId xmlns:a16="http://schemas.microsoft.com/office/drawing/2014/main" id="{C6A72692-54E7-4279-8DB5-4A0C0FC49075}"/>
              </a:ext>
            </a:extLst>
          </p:cNvPr>
          <p:cNvSpPr txBox="1">
            <a:spLocks noChangeArrowheads="1"/>
          </p:cNvSpPr>
          <p:nvPr/>
        </p:nvSpPr>
        <p:spPr bwMode="auto">
          <a:xfrm>
            <a:off x="474663" y="1098550"/>
            <a:ext cx="48895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b="1">
                <a:solidFill>
                  <a:srgbClr val="008080"/>
                </a:solidFill>
                <a:latin typeface="Times New Roman" panose="02020603050405020304" pitchFamily="18" charset="0"/>
                <a:cs typeface="Times New Roman" panose="02020603050405020304" pitchFamily="18" charset="0"/>
              </a:rPr>
              <a:t>构造式：分子中原子的种类、数目和排列次序。构造式中每一条线代表一个价键，称为键。</a:t>
            </a:r>
          </a:p>
        </p:txBody>
      </p:sp>
      <p:sp>
        <p:nvSpPr>
          <p:cNvPr id="36869" name="TextBox 15">
            <a:extLst>
              <a:ext uri="{FF2B5EF4-FFF2-40B4-BE49-F238E27FC236}">
                <a16:creationId xmlns:a16="http://schemas.microsoft.com/office/drawing/2014/main" id="{4BF9016A-E92F-4A8A-BF20-74D1DC7C99DA}"/>
              </a:ext>
            </a:extLst>
          </p:cNvPr>
          <p:cNvSpPr txBox="1">
            <a:spLocks noChangeArrowheads="1"/>
          </p:cNvSpPr>
          <p:nvPr/>
        </p:nvSpPr>
        <p:spPr bwMode="auto">
          <a:xfrm>
            <a:off x="538163" y="4008438"/>
            <a:ext cx="4826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FF3300"/>
                </a:solidFill>
                <a:latin typeface="Arial" panose="020B0604020202020204" pitchFamily="34" charset="0"/>
                <a:ea typeface="宋体" panose="02010600030101010101" pitchFamily="2" charset="-122"/>
              </a:rPr>
              <a:t>结构简式</a:t>
            </a:r>
            <a:endParaRPr lang="en-US" altLang="zh-CN" sz="2400" b="1">
              <a:solidFill>
                <a:srgbClr val="FF3300"/>
              </a:solidFill>
              <a:latin typeface="Arial" panose="020B0604020202020204" pitchFamily="34" charset="0"/>
              <a:ea typeface="宋体" panose="02010600030101010101" pitchFamily="2" charset="-122"/>
            </a:endParaRPr>
          </a:p>
          <a:p>
            <a:pPr algn="just" eaLnBrk="1" hangingPunct="1"/>
            <a:r>
              <a:rPr kumimoji="1" lang="zh-CN" altLang="en-US" b="1">
                <a:latin typeface="Times New Roman" panose="02020603050405020304" pitchFamily="18" charset="0"/>
                <a:ea typeface="华文楷体" panose="02010600040101010101" pitchFamily="2" charset="-122"/>
              </a:rPr>
              <a:t>（结构式中每一个碳原子或者两个碳原子写成一个基团，省略碳碳键、碳氢键的短线）</a:t>
            </a:r>
            <a:endParaRPr lang="zh-CN" altLang="en-US" sz="2000" b="1">
              <a:solidFill>
                <a:srgbClr val="FF3300"/>
              </a:solidFill>
              <a:latin typeface="Arial" panose="020B0604020202020204" pitchFamily="34" charset="0"/>
              <a:ea typeface="宋体" panose="02010600030101010101" pitchFamily="2" charset="-122"/>
            </a:endParaRPr>
          </a:p>
          <a:p>
            <a:pPr algn="ctr" eaLnBrk="1" hangingPunct="1"/>
            <a:endParaRPr lang="zh-CN" altLang="en-US">
              <a:latin typeface="Arial" panose="020B0604020202020204" pitchFamily="34" charset="0"/>
              <a:ea typeface="宋体" panose="02010600030101010101" pitchFamily="2" charset="-122"/>
            </a:endParaRPr>
          </a:p>
        </p:txBody>
      </p:sp>
      <p:sp>
        <p:nvSpPr>
          <p:cNvPr id="36870" name="矩形 16">
            <a:extLst>
              <a:ext uri="{FF2B5EF4-FFF2-40B4-BE49-F238E27FC236}">
                <a16:creationId xmlns:a16="http://schemas.microsoft.com/office/drawing/2014/main" id="{A1A4FC10-A2ED-447C-A7C6-901ADD3C24AC}"/>
              </a:ext>
            </a:extLst>
          </p:cNvPr>
          <p:cNvSpPr>
            <a:spLocks noChangeArrowheads="1"/>
          </p:cNvSpPr>
          <p:nvPr/>
        </p:nvSpPr>
        <p:spPr bwMode="auto">
          <a:xfrm>
            <a:off x="552450" y="5232400"/>
            <a:ext cx="502761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Clr>
                <a:schemeClr val="bg1"/>
              </a:buClr>
            </a:pPr>
            <a:r>
              <a:rPr lang="zh-CN" altLang="en-US" sz="2400" b="1">
                <a:latin typeface="Arial" panose="020B0604020202020204" pitchFamily="34" charset="0"/>
                <a:ea typeface="宋体" panose="02010600030101010101" pitchFamily="2" charset="-122"/>
              </a:rPr>
              <a:t>键线式</a:t>
            </a:r>
            <a:endParaRPr lang="en-US" altLang="zh-CN" sz="2400" b="1">
              <a:latin typeface="Arial" panose="020B0604020202020204" pitchFamily="34" charset="0"/>
              <a:ea typeface="宋体" panose="02010600030101010101" pitchFamily="2" charset="-122"/>
            </a:endParaRPr>
          </a:p>
          <a:p>
            <a:pPr eaLnBrk="1" hangingPunct="1">
              <a:buClr>
                <a:schemeClr val="bg1"/>
              </a:buClr>
            </a:pPr>
            <a:r>
              <a:rPr kumimoji="1" lang="zh-CN" altLang="en-US" b="1">
                <a:latin typeface="Times New Roman" panose="02020603050405020304" pitchFamily="18" charset="0"/>
                <a:ea typeface="华文楷体" panose="02010600040101010101" pitchFamily="2" charset="-122"/>
              </a:rPr>
              <a:t>（折线表示碳链，其中每一条线段的端点如果没有注明原子或基团名称就自动认为是碳原子。单键用单线表示，双键用双线表示）</a:t>
            </a:r>
            <a:endParaRPr lang="zh-CN" altLang="en-US" sz="2800" b="1">
              <a:solidFill>
                <a:srgbClr val="FF3300"/>
              </a:solidFill>
              <a:latin typeface="Arial" panose="020B0604020202020204" pitchFamily="34" charset="0"/>
              <a:ea typeface="宋体" panose="02010600030101010101" pitchFamily="2" charset="-122"/>
            </a:endParaRPr>
          </a:p>
        </p:txBody>
      </p:sp>
      <p:graphicFrame>
        <p:nvGraphicFramePr>
          <p:cNvPr id="36871" name="对象 2">
            <a:extLst>
              <a:ext uri="{FF2B5EF4-FFF2-40B4-BE49-F238E27FC236}">
                <a16:creationId xmlns:a16="http://schemas.microsoft.com/office/drawing/2014/main" id="{EC33DFFD-AA5C-4293-8A8D-0B0AF1E5AF32}"/>
              </a:ext>
            </a:extLst>
          </p:cNvPr>
          <p:cNvGraphicFramePr>
            <a:graphicFrameLocks noChangeAspect="1"/>
          </p:cNvGraphicFramePr>
          <p:nvPr/>
        </p:nvGraphicFramePr>
        <p:xfrm>
          <a:off x="6262688" y="2895600"/>
          <a:ext cx="1981200" cy="1144588"/>
        </p:xfrm>
        <a:graphic>
          <a:graphicData uri="http://schemas.openxmlformats.org/presentationml/2006/ole">
            <mc:AlternateContent xmlns:mc="http://schemas.openxmlformats.org/markup-compatibility/2006">
              <mc:Choice xmlns:v="urn:schemas-microsoft-com:vml" Requires="v">
                <p:oleObj spid="_x0000_s36881" r:id="rId3" imgW="991800" imgH="565200" progId="ChemDraw.Document.6.0">
                  <p:embed/>
                </p:oleObj>
              </mc:Choice>
              <mc:Fallback>
                <p:oleObj r:id="rId3" imgW="991800" imgH="565200" progId="ChemDraw.Document.6.0">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688" y="2895600"/>
                        <a:ext cx="198120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72" name="Picture 3">
            <a:extLst>
              <a:ext uri="{FF2B5EF4-FFF2-40B4-BE49-F238E27FC236}">
                <a16:creationId xmlns:a16="http://schemas.microsoft.com/office/drawing/2014/main" id="{9F742A73-B0F3-45E6-89FB-46CE613D833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13475" y="4629150"/>
            <a:ext cx="20447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73" name="对象 3">
            <a:extLst>
              <a:ext uri="{FF2B5EF4-FFF2-40B4-BE49-F238E27FC236}">
                <a16:creationId xmlns:a16="http://schemas.microsoft.com/office/drawing/2014/main" id="{0E697779-31EA-487F-99E2-C5FFFECDD09D}"/>
              </a:ext>
            </a:extLst>
          </p:cNvPr>
          <p:cNvGraphicFramePr>
            <a:graphicFrameLocks noChangeAspect="1"/>
          </p:cNvGraphicFramePr>
          <p:nvPr/>
        </p:nvGraphicFramePr>
        <p:xfrm>
          <a:off x="6732588" y="5878513"/>
          <a:ext cx="1006475" cy="573087"/>
        </p:xfrm>
        <a:graphic>
          <a:graphicData uri="http://schemas.openxmlformats.org/presentationml/2006/ole">
            <mc:AlternateContent xmlns:mc="http://schemas.openxmlformats.org/markup-compatibility/2006">
              <mc:Choice xmlns:v="urn:schemas-microsoft-com:vml" Requires="v">
                <p:oleObj spid="_x0000_s36882" r:id="rId6" imgW="344880" imgH="194400" progId="ChemDraw.Document.6.0">
                  <p:embed/>
                </p:oleObj>
              </mc:Choice>
              <mc:Fallback>
                <p:oleObj r:id="rId6" imgW="344880" imgH="194400" progId="ChemDraw.Document.6.0">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5878513"/>
                        <a:ext cx="100647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6874" name="Picture 5">
            <a:extLst>
              <a:ext uri="{FF2B5EF4-FFF2-40B4-BE49-F238E27FC236}">
                <a16:creationId xmlns:a16="http://schemas.microsoft.com/office/drawing/2014/main" id="{189BEBF4-05E8-4752-9A02-EF4FBB08100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65775" y="836613"/>
            <a:ext cx="3038475"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AB12A0A0-FE1D-49E3-9F09-910D8762BECC}"/>
              </a:ext>
            </a:extLst>
          </p:cNvPr>
          <p:cNvSpPr>
            <a:spLocks noGrp="1"/>
          </p:cNvSpPr>
          <p:nvPr>
            <p:ph type="dt" sz="quarter" idx="10"/>
          </p:nvPr>
        </p:nvSpPr>
        <p:spPr/>
        <p:txBody>
          <a:bodyPr/>
          <a:lstStyle/>
          <a:p>
            <a:pPr>
              <a:defRPr/>
            </a:pPr>
            <a:fld id="{33948357-0E62-4CFD-AD9B-F7BA539DCD7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19380CC1-2602-4A58-BB0E-2E021C043AA9}"/>
              </a:ext>
            </a:extLst>
          </p:cNvPr>
          <p:cNvSpPr>
            <a:spLocks noGrp="1"/>
          </p:cNvSpPr>
          <p:nvPr>
            <p:ph type="sldNum" sz="quarter" idx="12"/>
          </p:nvPr>
        </p:nvSpPr>
        <p:spPr/>
        <p:txBody>
          <a:bodyPr/>
          <a:lstStyle/>
          <a:p>
            <a:pPr>
              <a:defRPr/>
            </a:pPr>
            <a:fld id="{1DB4322B-99B2-4BC2-B53F-7BA4EC2C5DEB}" type="slidenum">
              <a:rPr lang="en-US" altLang="zh-CN"/>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6594297-66FD-4255-807F-59613ED24064}"/>
              </a:ext>
            </a:extLst>
          </p:cNvPr>
          <p:cNvSpPr/>
          <p:nvPr/>
        </p:nvSpPr>
        <p:spPr>
          <a:xfrm>
            <a:off x="1555750" y="-49213"/>
            <a:ext cx="6207125" cy="1139826"/>
          </a:xfrm>
          <a:prstGeom prst="rect">
            <a:avLst/>
          </a:prstGeom>
          <a:noFill/>
          <a:ln>
            <a:noFill/>
          </a:ln>
        </p:spPr>
        <p:txBody>
          <a:bodyPr lIns="0" rIns="0" bIns="0" anchor="b"/>
          <a:lstStyle/>
          <a:p>
            <a:pPr marL="533400" indent="-533400" algn="r" defTabSz="912813" eaLnBrk="1" fontAlgn="auto" hangingPunct="1">
              <a:lnSpc>
                <a:spcPct val="130000"/>
              </a:lnSpc>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1.2    Structure of organic compounds</a:t>
            </a:r>
          </a:p>
          <a:p>
            <a:pPr marL="533400" indent="-533400" algn="r" defTabSz="912813" eaLnBrk="1" fontAlgn="auto" hangingPunct="1">
              <a:lnSpc>
                <a:spcPct val="130000"/>
              </a:lnSpc>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a:t>
            </a:r>
            <a:r>
              <a:rPr lang="zh-CN" altLang="en-US" sz="2800" b="1" dirty="0">
                <a:effectLst>
                  <a:outerShdw blurRad="38100" dist="38100" dir="2700000" algn="tl">
                    <a:srgbClr val="C0C0C0"/>
                  </a:outerShdw>
                </a:effectLst>
                <a:latin typeface="+mj-lt"/>
                <a:ea typeface="+mj-ea"/>
                <a:cs typeface="+mj-cs"/>
              </a:rPr>
              <a:t>有机化合物的结构</a:t>
            </a:r>
          </a:p>
        </p:txBody>
      </p:sp>
      <p:pic>
        <p:nvPicPr>
          <p:cNvPr id="37891" name="TextBox 2">
            <a:extLst>
              <a:ext uri="{FF2B5EF4-FFF2-40B4-BE49-F238E27FC236}">
                <a16:creationId xmlns:a16="http://schemas.microsoft.com/office/drawing/2014/main" id="{F4573AEB-95B0-439C-82F0-2BE2722A94F5}"/>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6263" y="1989138"/>
            <a:ext cx="30718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TextBox 3">
            <a:extLst>
              <a:ext uri="{FF2B5EF4-FFF2-40B4-BE49-F238E27FC236}">
                <a16:creationId xmlns:a16="http://schemas.microsoft.com/office/drawing/2014/main" id="{F9638143-030B-4D4D-BAFE-7233E1727B1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0188" y="1125538"/>
            <a:ext cx="20129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TextBox 4">
            <a:extLst>
              <a:ext uri="{FF2B5EF4-FFF2-40B4-BE49-F238E27FC236}">
                <a16:creationId xmlns:a16="http://schemas.microsoft.com/office/drawing/2014/main" id="{05DA978B-BE26-4251-95AF-8EFF4317A5A4}"/>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0188" y="2133600"/>
            <a:ext cx="25908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TextBox 5">
            <a:extLst>
              <a:ext uri="{FF2B5EF4-FFF2-40B4-BE49-F238E27FC236}">
                <a16:creationId xmlns:a16="http://schemas.microsoft.com/office/drawing/2014/main" id="{48B7335D-6BA2-448D-9C8B-FB36DF731432}"/>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14788" y="3141663"/>
            <a:ext cx="31956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左大括号 6">
            <a:extLst>
              <a:ext uri="{FF2B5EF4-FFF2-40B4-BE49-F238E27FC236}">
                <a16:creationId xmlns:a16="http://schemas.microsoft.com/office/drawing/2014/main" id="{8D7DAEE8-4FDD-4E4A-8F62-1EDDC9D444A6}"/>
              </a:ext>
            </a:extLst>
          </p:cNvPr>
          <p:cNvSpPr>
            <a:spLocks/>
          </p:cNvSpPr>
          <p:nvPr/>
        </p:nvSpPr>
        <p:spPr bwMode="auto">
          <a:xfrm>
            <a:off x="3559175" y="1492250"/>
            <a:ext cx="555625" cy="1812925"/>
          </a:xfrm>
          <a:prstGeom prst="leftBrace">
            <a:avLst>
              <a:gd name="adj1" fmla="val 8323"/>
              <a:gd name="adj2" fmla="val 50000"/>
            </a:avLst>
          </a:prstGeom>
          <a:noFill/>
          <a:ln w="38100">
            <a:solidFill>
              <a:srgbClr val="A5C249"/>
            </a:solidFill>
            <a:round/>
            <a:headEnd/>
            <a:tailEnd/>
          </a:ln>
          <a:effectLst>
            <a:outerShdw dist="38100" dir="5400000" algn="ctr" rotWithShape="0">
              <a:srgbClr val="343F11">
                <a:alpha val="45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latin typeface="Constantia" panose="02030602050306030303" pitchFamily="18" charset="0"/>
              <a:ea typeface="宋体" panose="02010600030101010101" pitchFamily="2" charset="-122"/>
            </a:endParaRPr>
          </a:p>
        </p:txBody>
      </p:sp>
      <p:sp>
        <p:nvSpPr>
          <p:cNvPr id="9" name="Text Box 12">
            <a:extLst>
              <a:ext uri="{FF2B5EF4-FFF2-40B4-BE49-F238E27FC236}">
                <a16:creationId xmlns:a16="http://schemas.microsoft.com/office/drawing/2014/main" id="{A7FCA937-5B06-442E-BCF5-500D90A2DAB3}"/>
              </a:ext>
            </a:extLst>
          </p:cNvPr>
          <p:cNvSpPr txBox="1">
            <a:spLocks noChangeArrowheads="1"/>
          </p:cNvSpPr>
          <p:nvPr/>
        </p:nvSpPr>
        <p:spPr bwMode="auto">
          <a:xfrm>
            <a:off x="4535488" y="1614488"/>
            <a:ext cx="1020762"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离子键</a:t>
            </a:r>
          </a:p>
        </p:txBody>
      </p:sp>
      <p:sp>
        <p:nvSpPr>
          <p:cNvPr id="10" name="Text Box 13">
            <a:extLst>
              <a:ext uri="{FF2B5EF4-FFF2-40B4-BE49-F238E27FC236}">
                <a16:creationId xmlns:a16="http://schemas.microsoft.com/office/drawing/2014/main" id="{4A49FC02-6C37-4A3C-B70C-A30BFD86F1DC}"/>
              </a:ext>
            </a:extLst>
          </p:cNvPr>
          <p:cNvSpPr txBox="1">
            <a:spLocks noChangeArrowheads="1"/>
          </p:cNvSpPr>
          <p:nvPr/>
        </p:nvSpPr>
        <p:spPr bwMode="auto">
          <a:xfrm>
            <a:off x="4897438" y="2582863"/>
            <a:ext cx="1093787"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共价键</a:t>
            </a:r>
          </a:p>
        </p:txBody>
      </p:sp>
      <p:sp>
        <p:nvSpPr>
          <p:cNvPr id="11" name="Text Box 14">
            <a:extLst>
              <a:ext uri="{FF2B5EF4-FFF2-40B4-BE49-F238E27FC236}">
                <a16:creationId xmlns:a16="http://schemas.microsoft.com/office/drawing/2014/main" id="{A2333892-C8DA-4BFF-8038-3D9509AA4CD8}"/>
              </a:ext>
            </a:extLst>
          </p:cNvPr>
          <p:cNvSpPr txBox="1">
            <a:spLocks noChangeArrowheads="1"/>
          </p:cNvSpPr>
          <p:nvPr/>
        </p:nvSpPr>
        <p:spPr bwMode="auto">
          <a:xfrm>
            <a:off x="5121275" y="3575050"/>
            <a:ext cx="952500"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dirty="0">
                <a:solidFill>
                  <a:srgbClr val="663300"/>
                </a:solidFill>
                <a:effectLst>
                  <a:outerShdw blurRad="38100" dist="38100" dir="2700000" algn="tl">
                    <a:srgbClr val="C0C0C0"/>
                  </a:outerShdw>
                </a:effectLst>
                <a:latin typeface="+mn-lt"/>
                <a:ea typeface="黑体" pitchFamily="2" charset="-122"/>
              </a:rPr>
              <a:t>配位键</a:t>
            </a:r>
          </a:p>
        </p:txBody>
      </p:sp>
      <p:sp>
        <p:nvSpPr>
          <p:cNvPr id="37899" name="TextBox 11">
            <a:extLst>
              <a:ext uri="{FF2B5EF4-FFF2-40B4-BE49-F238E27FC236}">
                <a16:creationId xmlns:a16="http://schemas.microsoft.com/office/drawing/2014/main" id="{71742DBB-B214-49D8-8E23-352FDB85931B}"/>
              </a:ext>
            </a:extLst>
          </p:cNvPr>
          <p:cNvSpPr txBox="1">
            <a:spLocks noChangeArrowheads="1"/>
          </p:cNvSpPr>
          <p:nvPr/>
        </p:nvSpPr>
        <p:spPr bwMode="auto">
          <a:xfrm>
            <a:off x="1555750" y="2651125"/>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solidFill>
                  <a:srgbClr val="008080"/>
                </a:solidFill>
                <a:latin typeface="Times New Roman" panose="02020603050405020304" pitchFamily="18" charset="0"/>
                <a:cs typeface="Times New Roman" panose="02020603050405020304" pitchFamily="18" charset="0"/>
              </a:rPr>
              <a:t>化学键</a:t>
            </a:r>
          </a:p>
        </p:txBody>
      </p:sp>
      <p:sp>
        <p:nvSpPr>
          <p:cNvPr id="13" name="矩形 12">
            <a:extLst>
              <a:ext uri="{FF2B5EF4-FFF2-40B4-BE49-F238E27FC236}">
                <a16:creationId xmlns:a16="http://schemas.microsoft.com/office/drawing/2014/main" id="{5DDD3661-E6A5-40D1-84D3-81599C843578}"/>
              </a:ext>
            </a:extLst>
          </p:cNvPr>
          <p:cNvSpPr/>
          <p:nvPr/>
        </p:nvSpPr>
        <p:spPr>
          <a:xfrm>
            <a:off x="6999288" y="1131888"/>
            <a:ext cx="1216025" cy="517525"/>
          </a:xfrm>
          <a:prstGeom prst="rect">
            <a:avLst/>
          </a:prstGeom>
        </p:spPr>
        <p:txBody>
          <a:bodyPr wrap="none">
            <a:spAutoFit/>
          </a:bodyPr>
          <a:lstStyle/>
          <a:p>
            <a:pPr eaLnBrk="1" fontAlgn="auto" hangingPunct="1">
              <a:lnSpc>
                <a:spcPct val="160000"/>
              </a:lnSpc>
              <a:spcBef>
                <a:spcPct val="50000"/>
              </a:spcBef>
              <a:spcAft>
                <a:spcPts val="0"/>
              </a:spcAft>
              <a:defRPr/>
            </a:pPr>
            <a:r>
              <a:rPr lang="zh-CN" altLang="en-US" sz="2000" b="1" dirty="0">
                <a:solidFill>
                  <a:schemeClr val="accent1"/>
                </a:solidFill>
                <a:effectLst>
                  <a:outerShdw blurRad="38100" dist="38100" dir="2700000" algn="tl">
                    <a:srgbClr val="C0C0C0"/>
                  </a:outerShdw>
                </a:effectLst>
                <a:latin typeface="+mn-lt"/>
                <a:ea typeface="黑体" pitchFamily="2" charset="-122"/>
              </a:rPr>
              <a:t>电子得失</a:t>
            </a:r>
          </a:p>
        </p:txBody>
      </p:sp>
      <p:sp>
        <p:nvSpPr>
          <p:cNvPr id="14" name="矩形 13">
            <a:extLst>
              <a:ext uri="{FF2B5EF4-FFF2-40B4-BE49-F238E27FC236}">
                <a16:creationId xmlns:a16="http://schemas.microsoft.com/office/drawing/2014/main" id="{53108B1C-F77B-4B91-B16E-73DE0A46164D}"/>
              </a:ext>
            </a:extLst>
          </p:cNvPr>
          <p:cNvSpPr/>
          <p:nvPr/>
        </p:nvSpPr>
        <p:spPr>
          <a:xfrm>
            <a:off x="6948488" y="2116138"/>
            <a:ext cx="1474787" cy="585787"/>
          </a:xfrm>
          <a:prstGeom prst="rect">
            <a:avLst/>
          </a:prstGeom>
        </p:spPr>
        <p:txBody>
          <a:bodyPr wrap="none">
            <a:spAutoFit/>
          </a:bodyPr>
          <a:lstStyle/>
          <a:p>
            <a:pPr eaLnBrk="1" fontAlgn="auto" hangingPunct="1">
              <a:lnSpc>
                <a:spcPct val="160000"/>
              </a:lnSpc>
              <a:spcBef>
                <a:spcPct val="50000"/>
              </a:spcBef>
              <a:spcAft>
                <a:spcPts val="0"/>
              </a:spcAft>
              <a:defRPr/>
            </a:pPr>
            <a:r>
              <a:rPr lang="zh-CN" altLang="en-US" sz="2000" b="1" dirty="0">
                <a:solidFill>
                  <a:srgbClr val="FF0000"/>
                </a:solidFill>
                <a:effectLst>
                  <a:outerShdw blurRad="38100" dist="38100" dir="2700000" algn="tl">
                    <a:srgbClr val="C0C0C0"/>
                  </a:outerShdw>
                </a:effectLst>
                <a:latin typeface="+mn-lt"/>
                <a:ea typeface="黑体" pitchFamily="2" charset="-122"/>
              </a:rPr>
              <a:t>共用电子对</a:t>
            </a:r>
          </a:p>
        </p:txBody>
      </p:sp>
      <p:pic>
        <p:nvPicPr>
          <p:cNvPr id="15" name="TextBox 8">
            <a:extLst>
              <a:ext uri="{FF2B5EF4-FFF2-40B4-BE49-F238E27FC236}">
                <a16:creationId xmlns:a16="http://schemas.microsoft.com/office/drawing/2014/main" id="{DCBDBD68-9478-4762-8E00-ACE7521FEBB1}"/>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0350" y="4826000"/>
            <a:ext cx="3694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左大括号 9">
            <a:extLst>
              <a:ext uri="{FF2B5EF4-FFF2-40B4-BE49-F238E27FC236}">
                <a16:creationId xmlns:a16="http://schemas.microsoft.com/office/drawing/2014/main" id="{1F4B55BF-B6EE-4445-B0E5-B53D77590CCA}"/>
              </a:ext>
            </a:extLst>
          </p:cNvPr>
          <p:cNvSpPr>
            <a:spLocks/>
          </p:cNvSpPr>
          <p:nvPr/>
        </p:nvSpPr>
        <p:spPr bwMode="auto">
          <a:xfrm>
            <a:off x="3613150" y="4541838"/>
            <a:ext cx="609600" cy="1143000"/>
          </a:xfrm>
          <a:prstGeom prst="leftBrace">
            <a:avLst>
              <a:gd name="adj1" fmla="val 12500"/>
              <a:gd name="adj2" fmla="val 50000"/>
            </a:avLst>
          </a:prstGeom>
          <a:noFill/>
          <a:ln w="38100">
            <a:solidFill>
              <a:srgbClr val="A5C249"/>
            </a:solidFill>
            <a:round/>
            <a:headEnd/>
            <a:tailEnd/>
          </a:ln>
          <a:effectLst>
            <a:outerShdw dist="38100" dir="5400000" algn="ctr" rotWithShape="0">
              <a:srgbClr val="343F11">
                <a:alpha val="45998"/>
              </a:srgbClr>
            </a:outer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latin typeface="Constantia" panose="02030602050306030303" pitchFamily="18" charset="0"/>
              <a:ea typeface="宋体" panose="02010600030101010101" pitchFamily="2" charset="-122"/>
            </a:endParaRPr>
          </a:p>
        </p:txBody>
      </p:sp>
      <p:pic>
        <p:nvPicPr>
          <p:cNvPr id="17" name="TextBox 10">
            <a:extLst>
              <a:ext uri="{FF2B5EF4-FFF2-40B4-BE49-F238E27FC236}">
                <a16:creationId xmlns:a16="http://schemas.microsoft.com/office/drawing/2014/main" id="{99051C6C-39B9-4BC7-89A2-6DE574C616B8}"/>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44988" y="4246563"/>
            <a:ext cx="32972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TextBox 11">
            <a:extLst>
              <a:ext uri="{FF2B5EF4-FFF2-40B4-BE49-F238E27FC236}">
                <a16:creationId xmlns:a16="http://schemas.microsoft.com/office/drawing/2014/main" id="{CECD2222-92FE-4BCE-B3FA-174189CA86A9}"/>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75150" y="5453063"/>
            <a:ext cx="39068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5">
            <a:extLst>
              <a:ext uri="{FF2B5EF4-FFF2-40B4-BE49-F238E27FC236}">
                <a16:creationId xmlns:a16="http://schemas.microsoft.com/office/drawing/2014/main" id="{D2D294CB-9B9E-48EE-8559-80BD496E19D5}"/>
              </a:ext>
            </a:extLst>
          </p:cNvPr>
          <p:cNvSpPr txBox="1">
            <a:spLocks noChangeArrowheads="1"/>
          </p:cNvSpPr>
          <p:nvPr/>
        </p:nvSpPr>
        <p:spPr bwMode="auto">
          <a:xfrm>
            <a:off x="5137150" y="4846638"/>
            <a:ext cx="3048000" cy="427037"/>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200" b="1">
                <a:solidFill>
                  <a:srgbClr val="663300"/>
                </a:solidFill>
                <a:effectLst>
                  <a:outerShdw blurRad="38100" dist="38100" dir="2700000" algn="tl">
                    <a:srgbClr val="C0C0C0"/>
                  </a:outerShdw>
                </a:effectLst>
                <a:latin typeface="+mn-lt"/>
                <a:ea typeface="黑体" pitchFamily="2" charset="-122"/>
              </a:rPr>
              <a:t>价键理论</a:t>
            </a:r>
          </a:p>
        </p:txBody>
      </p:sp>
      <p:sp>
        <p:nvSpPr>
          <p:cNvPr id="20" name="Text Box 16">
            <a:extLst>
              <a:ext uri="{FF2B5EF4-FFF2-40B4-BE49-F238E27FC236}">
                <a16:creationId xmlns:a16="http://schemas.microsoft.com/office/drawing/2014/main" id="{B922741F-5950-455E-B7C9-937A6212014F}"/>
              </a:ext>
            </a:extLst>
          </p:cNvPr>
          <p:cNvSpPr txBox="1">
            <a:spLocks noChangeArrowheads="1"/>
          </p:cNvSpPr>
          <p:nvPr/>
        </p:nvSpPr>
        <p:spPr bwMode="auto">
          <a:xfrm>
            <a:off x="5137150" y="6019800"/>
            <a:ext cx="3048000" cy="427038"/>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200" b="1">
                <a:solidFill>
                  <a:srgbClr val="663300"/>
                </a:solidFill>
                <a:effectLst>
                  <a:outerShdw blurRad="38100" dist="38100" dir="2700000" algn="tl">
                    <a:srgbClr val="C0C0C0"/>
                  </a:outerShdw>
                </a:effectLst>
                <a:latin typeface="+mn-lt"/>
                <a:ea typeface="黑体" pitchFamily="2" charset="-122"/>
              </a:rPr>
              <a:t>分子轨道理论</a:t>
            </a:r>
          </a:p>
        </p:txBody>
      </p:sp>
      <p:sp>
        <p:nvSpPr>
          <p:cNvPr id="21" name="矩形 20">
            <a:extLst>
              <a:ext uri="{FF2B5EF4-FFF2-40B4-BE49-F238E27FC236}">
                <a16:creationId xmlns:a16="http://schemas.microsoft.com/office/drawing/2014/main" id="{7A9E6824-277D-41FD-880A-71A0C074E7E3}"/>
              </a:ext>
            </a:extLst>
          </p:cNvPr>
          <p:cNvSpPr/>
          <p:nvPr/>
        </p:nvSpPr>
        <p:spPr>
          <a:xfrm>
            <a:off x="7316788" y="3127375"/>
            <a:ext cx="1474787" cy="517525"/>
          </a:xfrm>
          <a:prstGeom prst="rect">
            <a:avLst/>
          </a:prstGeom>
        </p:spPr>
        <p:txBody>
          <a:bodyPr wrap="none">
            <a:spAutoFit/>
          </a:bodyPr>
          <a:lstStyle/>
          <a:p>
            <a:pPr eaLnBrk="1" fontAlgn="auto" hangingPunct="1">
              <a:lnSpc>
                <a:spcPct val="160000"/>
              </a:lnSpc>
              <a:spcBef>
                <a:spcPct val="50000"/>
              </a:spcBef>
              <a:spcAft>
                <a:spcPts val="0"/>
              </a:spcAft>
              <a:defRPr/>
            </a:pPr>
            <a:r>
              <a:rPr lang="zh-CN" altLang="en-US" sz="2000" b="1" dirty="0">
                <a:solidFill>
                  <a:schemeClr val="accent1"/>
                </a:solidFill>
                <a:effectLst>
                  <a:outerShdw blurRad="38100" dist="38100" dir="2700000" algn="tl">
                    <a:srgbClr val="C0C0C0"/>
                  </a:outerShdw>
                </a:effectLst>
                <a:latin typeface="+mn-lt"/>
                <a:ea typeface="黑体" pitchFamily="2" charset="-122"/>
              </a:rPr>
              <a:t>占据空轨道</a:t>
            </a:r>
          </a:p>
        </p:txBody>
      </p:sp>
      <p:sp>
        <p:nvSpPr>
          <p:cNvPr id="2" name="日期占位符 1">
            <a:extLst>
              <a:ext uri="{FF2B5EF4-FFF2-40B4-BE49-F238E27FC236}">
                <a16:creationId xmlns:a16="http://schemas.microsoft.com/office/drawing/2014/main" id="{A8C3D68C-9DCF-4E0E-AAD8-957057D9C570}"/>
              </a:ext>
            </a:extLst>
          </p:cNvPr>
          <p:cNvSpPr>
            <a:spLocks noGrp="1"/>
          </p:cNvSpPr>
          <p:nvPr>
            <p:ph type="dt" sz="quarter" idx="10"/>
          </p:nvPr>
        </p:nvSpPr>
        <p:spPr/>
        <p:txBody>
          <a:bodyPr/>
          <a:lstStyle/>
          <a:p>
            <a:pPr>
              <a:defRPr/>
            </a:pPr>
            <a:fld id="{75E1381B-EA74-4E87-9BB2-1A4C055C49DD}"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D98ECED3-0D0C-42DA-A11D-507406FF6964}"/>
              </a:ext>
            </a:extLst>
          </p:cNvPr>
          <p:cNvSpPr>
            <a:spLocks noGrp="1"/>
          </p:cNvSpPr>
          <p:nvPr>
            <p:ph type="sldNum" sz="quarter" idx="12"/>
          </p:nvPr>
        </p:nvSpPr>
        <p:spPr/>
        <p:txBody>
          <a:bodyPr/>
          <a:lstStyle/>
          <a:p>
            <a:pPr>
              <a:defRPr/>
            </a:pPr>
            <a:fld id="{19CA8E3A-B43D-4F39-A78C-2A83F451BEB3}" type="slidenum">
              <a:rPr lang="en-US" altLang="zh-CN"/>
              <a:pPr>
                <a:defRPr/>
              </a:pPr>
              <a:t>25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P spid="19" grpId="0" autoUpdateAnimBg="0"/>
      <p:bldP spid="20"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3D1F459E-4C7F-4533-A81E-26BD2D99D628}"/>
              </a:ext>
            </a:extLst>
          </p:cNvPr>
          <p:cNvSpPr>
            <a:spLocks noChangeArrowheads="1"/>
          </p:cNvSpPr>
          <p:nvPr/>
        </p:nvSpPr>
        <p:spPr bwMode="auto">
          <a:xfrm>
            <a:off x="125413" y="457200"/>
            <a:ext cx="89106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1.2.1  Covalent bond—</a:t>
            </a:r>
            <a:r>
              <a:rPr lang="zh-CN" altLang="en-US" sz="2400" b="1">
                <a:solidFill>
                  <a:srgbClr val="0B5395"/>
                </a:solidFill>
                <a:latin typeface="Arial" panose="020B0604020202020204" pitchFamily="34" charset="0"/>
                <a:ea typeface="黑体" panose="02010609060101010101" pitchFamily="49" charset="-122"/>
              </a:rPr>
              <a:t>共价键</a:t>
            </a:r>
          </a:p>
        </p:txBody>
      </p:sp>
      <p:sp>
        <p:nvSpPr>
          <p:cNvPr id="38915" name="Text Box 5">
            <a:extLst>
              <a:ext uri="{FF2B5EF4-FFF2-40B4-BE49-F238E27FC236}">
                <a16:creationId xmlns:a16="http://schemas.microsoft.com/office/drawing/2014/main" id="{68D3D980-A81D-4B41-AAAC-0ACA7A21FA5E}"/>
              </a:ext>
            </a:extLst>
          </p:cNvPr>
          <p:cNvSpPr txBox="1">
            <a:spLocks noChangeArrowheads="1"/>
          </p:cNvSpPr>
          <p:nvPr/>
        </p:nvSpPr>
        <p:spPr bwMode="auto">
          <a:xfrm>
            <a:off x="542925" y="1408113"/>
            <a:ext cx="8002588"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kumimoji="1" lang="zh-CN" altLang="en-US" sz="2600" b="1">
                <a:solidFill>
                  <a:srgbClr val="660066"/>
                </a:solidFill>
                <a:latin typeface="Times New Roman" panose="02020603050405020304" pitchFamily="18" charset="0"/>
                <a:ea typeface="华文楷体" panose="02010600040101010101" pitchFamily="2" charset="-122"/>
              </a:rPr>
              <a:t>共价键</a:t>
            </a:r>
            <a:r>
              <a:rPr kumimoji="1" lang="zh-CN" altLang="en-US" sz="2600" b="1">
                <a:latin typeface="Times New Roman" panose="02020603050405020304" pitchFamily="18" charset="0"/>
                <a:ea typeface="华文楷体" panose="02010600040101010101" pitchFamily="2" charset="-122"/>
              </a:rPr>
              <a:t>：两个原子之间通过</a:t>
            </a:r>
            <a:r>
              <a:rPr kumimoji="1" lang="zh-CN" altLang="en-US" sz="2600" b="1">
                <a:solidFill>
                  <a:srgbClr val="FF0000"/>
                </a:solidFill>
                <a:latin typeface="Times New Roman" panose="02020603050405020304" pitchFamily="18" charset="0"/>
                <a:ea typeface="华文楷体" panose="02010600040101010101" pitchFamily="2" charset="-122"/>
              </a:rPr>
              <a:t>共用电子对</a:t>
            </a:r>
            <a:r>
              <a:rPr kumimoji="1" lang="zh-CN" altLang="en-US" sz="2600" b="1">
                <a:latin typeface="Times New Roman" panose="02020603050405020304" pitchFamily="18" charset="0"/>
                <a:ea typeface="华文楷体" panose="02010600040101010101" pitchFamily="2" charset="-122"/>
              </a:rPr>
              <a:t>结合在一起形成的化学键就叫做共价键。</a:t>
            </a:r>
          </a:p>
        </p:txBody>
      </p:sp>
      <p:pic>
        <p:nvPicPr>
          <p:cNvPr id="38916" name="Picture 7">
            <a:extLst>
              <a:ext uri="{FF2B5EF4-FFF2-40B4-BE49-F238E27FC236}">
                <a16:creationId xmlns:a16="http://schemas.microsoft.com/office/drawing/2014/main" id="{AA05AE31-12D5-4091-BC47-BC9309DF07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33450" y="4586288"/>
            <a:ext cx="4289425"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7" name="Picture 8">
            <a:extLst>
              <a:ext uri="{FF2B5EF4-FFF2-40B4-BE49-F238E27FC236}">
                <a16:creationId xmlns:a16="http://schemas.microsoft.com/office/drawing/2014/main" id="{82386A85-6215-4D13-897C-72D8A577EA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3650" y="4586288"/>
            <a:ext cx="1311275" cy="154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9">
            <a:extLst>
              <a:ext uri="{FF2B5EF4-FFF2-40B4-BE49-F238E27FC236}">
                <a16:creationId xmlns:a16="http://schemas.microsoft.com/office/drawing/2014/main" id="{48AF3695-6537-4C04-989E-275E20692B16}"/>
              </a:ext>
            </a:extLst>
          </p:cNvPr>
          <p:cNvSpPr txBox="1">
            <a:spLocks noChangeArrowheads="1"/>
          </p:cNvSpPr>
          <p:nvPr/>
        </p:nvSpPr>
        <p:spPr bwMode="auto">
          <a:xfrm>
            <a:off x="615950" y="2759075"/>
            <a:ext cx="8226425" cy="1687513"/>
          </a:xfrm>
          <a:prstGeom prst="rect">
            <a:avLst/>
          </a:prstGeom>
          <a:noFill/>
          <a:ln>
            <a:noFill/>
          </a:ln>
          <a:effectLst/>
        </p:spPr>
        <p:txBody>
          <a:bodyPr>
            <a:spAutoFit/>
          </a:bodyPr>
          <a:lstStyle/>
          <a:p>
            <a:pPr eaLnBrk="1" fontAlgn="auto" hangingPunct="1">
              <a:lnSpc>
                <a:spcPct val="150000"/>
              </a:lnSpc>
              <a:spcBef>
                <a:spcPts val="0"/>
              </a:spcBef>
              <a:spcAft>
                <a:spcPts val="1000"/>
              </a:spcAft>
              <a:defRPr/>
            </a:pPr>
            <a:r>
              <a:rPr kumimoji="1" lang="zh-CN" altLang="en-US" sz="2600" b="1" dirty="0">
                <a:solidFill>
                  <a:srgbClr val="660066"/>
                </a:solidFill>
                <a:latin typeface="Times New Roman" pitchFamily="18" charset="0"/>
                <a:ea typeface="华文楷体" pitchFamily="2" charset="-122"/>
              </a:rPr>
              <a:t>共价键的表示方法：</a:t>
            </a:r>
            <a:endParaRPr kumimoji="1" lang="en-US" altLang="zh-CN" sz="2600" b="1" dirty="0">
              <a:solidFill>
                <a:srgbClr val="660066"/>
              </a:solidFill>
              <a:latin typeface="Times New Roman" pitchFamily="18" charset="0"/>
              <a:ea typeface="华文楷体" pitchFamily="2" charset="-122"/>
            </a:endParaRPr>
          </a:p>
          <a:p>
            <a:pPr marL="457200" indent="-457200" eaLnBrk="1" fontAlgn="auto" hangingPunct="1">
              <a:lnSpc>
                <a:spcPct val="120000"/>
              </a:lnSpc>
              <a:spcBef>
                <a:spcPts val="0"/>
              </a:spcBef>
              <a:spcAft>
                <a:spcPts val="1000"/>
              </a:spcAft>
              <a:buFont typeface="Wingdings" panose="05000000000000000000" pitchFamily="2" charset="2"/>
              <a:buChar char="Ø"/>
              <a:defRPr/>
            </a:pPr>
            <a:r>
              <a:rPr kumimoji="1" lang="zh-CN" altLang="en-US" sz="2000" b="1" dirty="0">
                <a:latin typeface="Times New Roman" pitchFamily="18" charset="0"/>
                <a:ea typeface="华文楷体" pitchFamily="2" charset="-122"/>
              </a:rPr>
              <a:t>用点来表示电子的结构式就叫做</a:t>
            </a:r>
            <a:r>
              <a:rPr kumimoji="1" lang="zh-CN" altLang="en-US" sz="2000" b="1" dirty="0">
                <a:solidFill>
                  <a:srgbClr val="FF0000"/>
                </a:solidFill>
                <a:latin typeface="Times New Roman" pitchFamily="18" charset="0"/>
                <a:ea typeface="华文楷体" pitchFamily="2" charset="-122"/>
              </a:rPr>
              <a:t>路易斯电子式</a:t>
            </a:r>
            <a:r>
              <a:rPr kumimoji="1" lang="zh-CN" altLang="en-US" sz="2000" b="1" dirty="0">
                <a:latin typeface="Times New Roman" pitchFamily="18" charset="0"/>
                <a:ea typeface="华文楷体" pitchFamily="2" charset="-122"/>
              </a:rPr>
              <a:t>。</a:t>
            </a:r>
            <a:endParaRPr kumimoji="1" lang="en-US" altLang="zh-CN" sz="2000" b="1" dirty="0">
              <a:latin typeface="Times New Roman" pitchFamily="18" charset="0"/>
              <a:ea typeface="华文楷体" pitchFamily="2" charset="-122"/>
            </a:endParaRPr>
          </a:p>
          <a:p>
            <a:pPr marL="457200" indent="-457200" eaLnBrk="1" fontAlgn="auto" hangingPunct="1">
              <a:lnSpc>
                <a:spcPct val="120000"/>
              </a:lnSpc>
              <a:spcBef>
                <a:spcPts val="0"/>
              </a:spcBef>
              <a:spcAft>
                <a:spcPts val="1000"/>
              </a:spcAft>
              <a:buFont typeface="Wingdings" panose="05000000000000000000" pitchFamily="2" charset="2"/>
              <a:buChar char="Ø"/>
              <a:defRPr/>
            </a:pPr>
            <a:r>
              <a:rPr kumimoji="1" lang="zh-CN" altLang="en-US" sz="2000" b="1" dirty="0">
                <a:latin typeface="Times New Roman" pitchFamily="18" charset="0"/>
                <a:ea typeface="华文楷体" pitchFamily="2" charset="-122"/>
              </a:rPr>
              <a:t>用短线来表示共用的一对电子的结构式就叫做</a:t>
            </a:r>
            <a:r>
              <a:rPr kumimoji="1" lang="zh-CN" altLang="en-US" sz="2000" b="1" dirty="0">
                <a:solidFill>
                  <a:srgbClr val="FF0000"/>
                </a:solidFill>
                <a:latin typeface="Times New Roman" pitchFamily="18" charset="0"/>
                <a:ea typeface="华文楷体" pitchFamily="2" charset="-122"/>
              </a:rPr>
              <a:t>凯库勒结构式</a:t>
            </a:r>
            <a:r>
              <a:rPr kumimoji="1" lang="zh-CN" altLang="en-US" sz="2000" b="1" dirty="0">
                <a:latin typeface="Times New Roman" pitchFamily="18" charset="0"/>
                <a:ea typeface="华文楷体" pitchFamily="2" charset="-122"/>
              </a:rPr>
              <a:t>。</a:t>
            </a:r>
          </a:p>
        </p:txBody>
      </p:sp>
      <p:sp>
        <p:nvSpPr>
          <p:cNvPr id="38919" name="矩形 4">
            <a:extLst>
              <a:ext uri="{FF2B5EF4-FFF2-40B4-BE49-F238E27FC236}">
                <a16:creationId xmlns:a16="http://schemas.microsoft.com/office/drawing/2014/main" id="{D89B684F-9492-40F2-AB22-465D03DAB6CA}"/>
              </a:ext>
            </a:extLst>
          </p:cNvPr>
          <p:cNvSpPr>
            <a:spLocks noChangeArrowheads="1"/>
          </p:cNvSpPr>
          <p:nvPr/>
        </p:nvSpPr>
        <p:spPr bwMode="auto">
          <a:xfrm>
            <a:off x="3783013" y="6300788"/>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Times New Roman" panose="02020603050405020304" pitchFamily="18" charset="0"/>
                <a:ea typeface="华文楷体" panose="02010600040101010101" pitchFamily="2" charset="-122"/>
              </a:rPr>
              <a:t>路易斯电子式</a:t>
            </a:r>
            <a:endParaRPr lang="zh-CN" altLang="en-US">
              <a:latin typeface="Arial" panose="020B0604020202020204" pitchFamily="34" charset="0"/>
              <a:ea typeface="宋体" panose="02010600030101010101" pitchFamily="2" charset="-122"/>
            </a:endParaRPr>
          </a:p>
        </p:txBody>
      </p:sp>
      <p:sp>
        <p:nvSpPr>
          <p:cNvPr id="38920" name="矩形 5">
            <a:extLst>
              <a:ext uri="{FF2B5EF4-FFF2-40B4-BE49-F238E27FC236}">
                <a16:creationId xmlns:a16="http://schemas.microsoft.com/office/drawing/2014/main" id="{E01AB281-3725-49A0-AB58-10ACB3DF9A73}"/>
              </a:ext>
            </a:extLst>
          </p:cNvPr>
          <p:cNvSpPr>
            <a:spLocks noChangeArrowheads="1"/>
          </p:cNvSpPr>
          <p:nvPr/>
        </p:nvSpPr>
        <p:spPr bwMode="auto">
          <a:xfrm>
            <a:off x="6319838" y="6300788"/>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b="1">
                <a:latin typeface="Times New Roman" panose="02020603050405020304" pitchFamily="18" charset="0"/>
                <a:ea typeface="华文楷体" panose="02010600040101010101" pitchFamily="2" charset="-122"/>
              </a:rPr>
              <a:t>凯库勒结构式</a:t>
            </a:r>
          </a:p>
        </p:txBody>
      </p:sp>
      <p:sp>
        <p:nvSpPr>
          <p:cNvPr id="2" name="日期占位符 1">
            <a:extLst>
              <a:ext uri="{FF2B5EF4-FFF2-40B4-BE49-F238E27FC236}">
                <a16:creationId xmlns:a16="http://schemas.microsoft.com/office/drawing/2014/main" id="{E31E4D1B-3EFD-4FE8-81E2-8675F25E7D18}"/>
              </a:ext>
            </a:extLst>
          </p:cNvPr>
          <p:cNvSpPr>
            <a:spLocks noGrp="1"/>
          </p:cNvSpPr>
          <p:nvPr>
            <p:ph type="dt" sz="quarter" idx="10"/>
          </p:nvPr>
        </p:nvSpPr>
        <p:spPr/>
        <p:txBody>
          <a:bodyPr/>
          <a:lstStyle/>
          <a:p>
            <a:pPr>
              <a:defRPr/>
            </a:pPr>
            <a:fld id="{00A7C561-B7D6-484A-AFC0-68FEECEEBBC3}"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7CF96F91-481F-4305-8E3F-613EE23E1D12}"/>
              </a:ext>
            </a:extLst>
          </p:cNvPr>
          <p:cNvSpPr>
            <a:spLocks noGrp="1"/>
          </p:cNvSpPr>
          <p:nvPr>
            <p:ph type="sldNum" sz="quarter" idx="12"/>
          </p:nvPr>
        </p:nvSpPr>
        <p:spPr/>
        <p:txBody>
          <a:bodyPr/>
          <a:lstStyle/>
          <a:p>
            <a:pPr>
              <a:defRPr/>
            </a:pPr>
            <a:fld id="{4AF91312-7964-4932-B924-547239DA8B16}" type="slidenum">
              <a:rPr lang="en-US" altLang="zh-CN"/>
              <a:pPr>
                <a:defRPr/>
              </a:pPr>
              <a:t>26</a:t>
            </a:fld>
            <a:endParaRPr lang="en-US" altLang="zh-CN"/>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595E46B0-4623-4D34-8A74-7A9F8A7BF8EF}"/>
              </a:ext>
            </a:extLst>
          </p:cNvPr>
          <p:cNvSpPr/>
          <p:nvPr/>
        </p:nvSpPr>
        <p:spPr>
          <a:xfrm>
            <a:off x="5386388" y="2636838"/>
            <a:ext cx="3686175" cy="1976437"/>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矩形 20">
            <a:extLst>
              <a:ext uri="{FF2B5EF4-FFF2-40B4-BE49-F238E27FC236}">
                <a16:creationId xmlns:a16="http://schemas.microsoft.com/office/drawing/2014/main" id="{B81376AF-1D2B-453A-92BF-5410526CF7AB}"/>
              </a:ext>
            </a:extLst>
          </p:cNvPr>
          <p:cNvSpPr/>
          <p:nvPr/>
        </p:nvSpPr>
        <p:spPr>
          <a:xfrm>
            <a:off x="60325" y="2646363"/>
            <a:ext cx="2544763" cy="4095750"/>
          </a:xfrm>
          <a:prstGeom prst="rect">
            <a:avLst/>
          </a:prstGeom>
          <a:noFill/>
          <a:ln>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9940" name="Picture 2" descr="p4">
            <a:extLst>
              <a:ext uri="{FF2B5EF4-FFF2-40B4-BE49-F238E27FC236}">
                <a16:creationId xmlns:a16="http://schemas.microsoft.com/office/drawing/2014/main" id="{CC1C31E3-F18D-49A6-9307-4E72CE6CD214}"/>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646113" y="2871788"/>
            <a:ext cx="100012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矩形 4">
            <a:extLst>
              <a:ext uri="{FF2B5EF4-FFF2-40B4-BE49-F238E27FC236}">
                <a16:creationId xmlns:a16="http://schemas.microsoft.com/office/drawing/2014/main" id="{B5DF7CB9-AF64-4D92-A600-B31D86CC5B60}"/>
              </a:ext>
            </a:extLst>
          </p:cNvPr>
          <p:cNvSpPr>
            <a:spLocks noChangeArrowheads="1"/>
          </p:cNvSpPr>
          <p:nvPr/>
        </p:nvSpPr>
        <p:spPr bwMode="auto">
          <a:xfrm>
            <a:off x="207963" y="1196975"/>
            <a:ext cx="885031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000" b="1">
                <a:solidFill>
                  <a:srgbClr val="008080"/>
                </a:solidFill>
                <a:latin typeface="Times New Roman" panose="02020603050405020304" pitchFamily="18" charset="0"/>
                <a:cs typeface="Times New Roman" panose="02020603050405020304" pitchFamily="18" charset="0"/>
              </a:rPr>
              <a:t>原子轨道，又称波函数，物理学术语，是以数学函数描述原子中电子似波行为。此波函数可用来计算在原子核外的特定空间中，找到原子中电子的几率，并指出电子在三维空间中的可能位置。</a:t>
            </a:r>
          </a:p>
        </p:txBody>
      </p:sp>
      <p:pic>
        <p:nvPicPr>
          <p:cNvPr id="39942" name="Picture 2" descr="p4">
            <a:extLst>
              <a:ext uri="{FF2B5EF4-FFF2-40B4-BE49-F238E27FC236}">
                <a16:creationId xmlns:a16="http://schemas.microsoft.com/office/drawing/2014/main" id="{8ECBA64B-45D6-44F5-B06C-98D3FB3E073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3589338" y="2479675"/>
            <a:ext cx="862012"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2" descr="p4">
            <a:extLst>
              <a:ext uri="{FF2B5EF4-FFF2-40B4-BE49-F238E27FC236}">
                <a16:creationId xmlns:a16="http://schemas.microsoft.com/office/drawing/2014/main" id="{85385D98-87AD-43CE-8530-9EC5CAC2B308}"/>
              </a:ext>
            </a:extLst>
          </p:cNvPr>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443538" y="2863850"/>
            <a:ext cx="1360487"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4" name="组合 11">
            <a:extLst>
              <a:ext uri="{FF2B5EF4-FFF2-40B4-BE49-F238E27FC236}">
                <a16:creationId xmlns:a16="http://schemas.microsoft.com/office/drawing/2014/main" id="{3C257E87-AE5F-4442-8D47-C2F9FD8B7F62}"/>
              </a:ext>
            </a:extLst>
          </p:cNvPr>
          <p:cNvGrpSpPr>
            <a:grpSpLocks/>
          </p:cNvGrpSpPr>
          <p:nvPr/>
        </p:nvGrpSpPr>
        <p:grpSpPr bwMode="auto">
          <a:xfrm>
            <a:off x="3059113" y="4794250"/>
            <a:ext cx="5718175" cy="1803400"/>
            <a:chOff x="567817" y="4581128"/>
            <a:chExt cx="5717783" cy="1802991"/>
          </a:xfrm>
        </p:grpSpPr>
        <p:pic>
          <p:nvPicPr>
            <p:cNvPr id="39964" name="Picture 3" descr="p5">
              <a:extLst>
                <a:ext uri="{FF2B5EF4-FFF2-40B4-BE49-F238E27FC236}">
                  <a16:creationId xmlns:a16="http://schemas.microsoft.com/office/drawing/2014/main" id="{A941EB79-FE82-4EDF-8F54-8F4568496A3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7817" y="4587455"/>
              <a:ext cx="5717783" cy="148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5" name="TextBox 7">
              <a:extLst>
                <a:ext uri="{FF2B5EF4-FFF2-40B4-BE49-F238E27FC236}">
                  <a16:creationId xmlns:a16="http://schemas.microsoft.com/office/drawing/2014/main" id="{B1767351-9C94-45B7-8E41-15532D940966}"/>
                </a:ext>
              </a:extLst>
            </p:cNvPr>
            <p:cNvSpPr txBox="1">
              <a:spLocks noChangeArrowheads="1"/>
            </p:cNvSpPr>
            <p:nvPr/>
          </p:nvSpPr>
          <p:spPr bwMode="auto">
            <a:xfrm>
              <a:off x="827584" y="6058507"/>
              <a:ext cx="12596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2p</a:t>
              </a:r>
              <a:r>
                <a:rPr lang="en-US" altLang="zh-CN" sz="1400" b="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66" name="TextBox 8">
              <a:extLst>
                <a:ext uri="{FF2B5EF4-FFF2-40B4-BE49-F238E27FC236}">
                  <a16:creationId xmlns:a16="http://schemas.microsoft.com/office/drawing/2014/main" id="{B668EFC9-F8BB-4274-B865-170B66A512E4}"/>
                </a:ext>
              </a:extLst>
            </p:cNvPr>
            <p:cNvSpPr txBox="1">
              <a:spLocks noChangeArrowheads="1"/>
            </p:cNvSpPr>
            <p:nvPr/>
          </p:nvSpPr>
          <p:spPr bwMode="auto">
            <a:xfrm>
              <a:off x="2267744" y="6076342"/>
              <a:ext cx="9395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2p</a:t>
              </a:r>
              <a:r>
                <a:rPr lang="en-US" altLang="zh-CN" sz="1400" b="1" baseline="-250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67" name="TextBox 9">
              <a:extLst>
                <a:ext uri="{FF2B5EF4-FFF2-40B4-BE49-F238E27FC236}">
                  <a16:creationId xmlns:a16="http://schemas.microsoft.com/office/drawing/2014/main" id="{ED43BFDD-9D5A-476F-8F7A-7F113565CC9F}"/>
                </a:ext>
              </a:extLst>
            </p:cNvPr>
            <p:cNvSpPr txBox="1">
              <a:spLocks noChangeArrowheads="1"/>
            </p:cNvSpPr>
            <p:nvPr/>
          </p:nvSpPr>
          <p:spPr bwMode="auto">
            <a:xfrm>
              <a:off x="3777522" y="6076214"/>
              <a:ext cx="938148" cy="3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cs typeface="Times New Roman" panose="02020603050405020304" pitchFamily="18" charset="0"/>
                </a:rPr>
                <a:t>2p</a:t>
              </a:r>
              <a:r>
                <a:rPr lang="en-US" altLang="zh-CN" sz="1400" b="1" baseline="-25000">
                  <a:solidFill>
                    <a:srgbClr val="FF0000"/>
                  </a:solidFill>
                  <a:latin typeface="Times New Roman" panose="02020603050405020304" pitchFamily="18" charset="0"/>
                  <a:cs typeface="Times New Roman" panose="02020603050405020304" pitchFamily="18" charset="0"/>
                </a:rPr>
                <a:t>z</a:t>
              </a:r>
              <a:r>
                <a:rPr lang="en-US" altLang="zh-CN" sz="1400" b="1">
                  <a:solidFill>
                    <a:srgbClr val="FF0000"/>
                  </a:solidFill>
                  <a:latin typeface="Times New Roman" panose="02020603050405020304" pitchFamily="18" charset="0"/>
                  <a:cs typeface="Times New Roman" panose="02020603050405020304" pitchFamily="18" charset="0"/>
                </a:rPr>
                <a:t> </a:t>
              </a:r>
              <a:r>
                <a:rPr lang="zh-CN" altLang="en-US" sz="1400" b="1">
                  <a:solidFill>
                    <a:srgbClr val="FF0000"/>
                  </a:solidFill>
                  <a:latin typeface="Times New Roman" panose="02020603050405020304" pitchFamily="18" charset="0"/>
                  <a:cs typeface="Times New Roman" panose="02020603050405020304" pitchFamily="18" charset="0"/>
                </a:rPr>
                <a:t>轨道</a:t>
              </a:r>
            </a:p>
          </p:txBody>
        </p:sp>
        <p:sp>
          <p:nvSpPr>
            <p:cNvPr id="11" name="矩形 10">
              <a:extLst>
                <a:ext uri="{FF2B5EF4-FFF2-40B4-BE49-F238E27FC236}">
                  <a16:creationId xmlns:a16="http://schemas.microsoft.com/office/drawing/2014/main" id="{CD051527-1566-40B7-9961-8242C66AF4F8}"/>
                </a:ext>
              </a:extLst>
            </p:cNvPr>
            <p:cNvSpPr/>
            <p:nvPr/>
          </p:nvSpPr>
          <p:spPr>
            <a:xfrm>
              <a:off x="567817" y="4581128"/>
              <a:ext cx="547649" cy="498362"/>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39945" name="Picture 1">
            <a:extLst>
              <a:ext uri="{FF2B5EF4-FFF2-40B4-BE49-F238E27FC236}">
                <a16:creationId xmlns:a16="http://schemas.microsoft.com/office/drawing/2014/main" id="{6EFBD179-B0DB-492E-ABFF-919F45E2767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0525" y="4992688"/>
            <a:ext cx="18891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46" name="TextBox 13">
            <a:extLst>
              <a:ext uri="{FF2B5EF4-FFF2-40B4-BE49-F238E27FC236}">
                <a16:creationId xmlns:a16="http://schemas.microsoft.com/office/drawing/2014/main" id="{FFB28FD9-D859-4C66-8121-B2E93FF1E3B4}"/>
              </a:ext>
            </a:extLst>
          </p:cNvPr>
          <p:cNvSpPr txBox="1">
            <a:spLocks noChangeArrowheads="1"/>
          </p:cNvSpPr>
          <p:nvPr/>
        </p:nvSpPr>
        <p:spPr bwMode="auto">
          <a:xfrm>
            <a:off x="250825" y="6073775"/>
            <a:ext cx="788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1 s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47" name="TextBox 14">
            <a:extLst>
              <a:ext uri="{FF2B5EF4-FFF2-40B4-BE49-F238E27FC236}">
                <a16:creationId xmlns:a16="http://schemas.microsoft.com/office/drawing/2014/main" id="{655DD767-7A64-45B2-82E3-22F2AFAF30C6}"/>
              </a:ext>
            </a:extLst>
          </p:cNvPr>
          <p:cNvSpPr txBox="1">
            <a:spLocks noChangeArrowheads="1"/>
          </p:cNvSpPr>
          <p:nvPr/>
        </p:nvSpPr>
        <p:spPr bwMode="auto">
          <a:xfrm>
            <a:off x="1331913" y="6073775"/>
            <a:ext cx="78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s </a:t>
            </a:r>
            <a:r>
              <a:rPr lang="zh-CN" altLang="en-US" sz="1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p>
        </p:txBody>
      </p:sp>
      <p:sp>
        <p:nvSpPr>
          <p:cNvPr id="39948" name="TextBox 12">
            <a:extLst>
              <a:ext uri="{FF2B5EF4-FFF2-40B4-BE49-F238E27FC236}">
                <a16:creationId xmlns:a16="http://schemas.microsoft.com/office/drawing/2014/main" id="{CAFA7C22-B25F-4AFB-B8D1-64BBC9777C2C}"/>
              </a:ext>
            </a:extLst>
          </p:cNvPr>
          <p:cNvSpPr txBox="1">
            <a:spLocks noChangeArrowheads="1"/>
          </p:cNvSpPr>
          <p:nvPr/>
        </p:nvSpPr>
        <p:spPr bwMode="auto">
          <a:xfrm>
            <a:off x="179388" y="4033838"/>
            <a:ext cx="2309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s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 </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(sharp—</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锐系光谱</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949" name="TextBox 16">
            <a:extLst>
              <a:ext uri="{FF2B5EF4-FFF2-40B4-BE49-F238E27FC236}">
                <a16:creationId xmlns:a16="http://schemas.microsoft.com/office/drawing/2014/main" id="{0BE02553-51E2-4196-9FEF-74669A68F338}"/>
              </a:ext>
            </a:extLst>
          </p:cNvPr>
          <p:cNvSpPr txBox="1">
            <a:spLocks noChangeArrowheads="1"/>
          </p:cNvSpPr>
          <p:nvPr/>
        </p:nvSpPr>
        <p:spPr bwMode="auto">
          <a:xfrm>
            <a:off x="2627313" y="4149725"/>
            <a:ext cx="2830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principal—</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主系光谱）</a:t>
            </a:r>
          </a:p>
        </p:txBody>
      </p:sp>
      <p:sp>
        <p:nvSpPr>
          <p:cNvPr id="39950" name="TextBox 17">
            <a:extLst>
              <a:ext uri="{FF2B5EF4-FFF2-40B4-BE49-F238E27FC236}">
                <a16:creationId xmlns:a16="http://schemas.microsoft.com/office/drawing/2014/main" id="{1AD1E408-C3AA-42F4-9CA5-9F50C444F3F8}"/>
              </a:ext>
            </a:extLst>
          </p:cNvPr>
          <p:cNvSpPr txBox="1">
            <a:spLocks noChangeArrowheads="1"/>
          </p:cNvSpPr>
          <p:nvPr/>
        </p:nvSpPr>
        <p:spPr bwMode="auto">
          <a:xfrm>
            <a:off x="5849938" y="4221163"/>
            <a:ext cx="2609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d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轨道</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a:latin typeface="Times New Roman" panose="02020603050405020304" pitchFamily="18" charset="0"/>
                <a:ea typeface="宋体" panose="02010600030101010101" pitchFamily="2" charset="-122"/>
                <a:cs typeface="Times New Roman" panose="02020603050405020304" pitchFamily="18" charset="0"/>
              </a:rPr>
              <a:t>diffuse—</a:t>
            </a:r>
            <a:r>
              <a:rPr lang="zh-CN" altLang="en-US" sz="1400" b="1">
                <a:latin typeface="Times New Roman" panose="02020603050405020304" pitchFamily="18" charset="0"/>
                <a:ea typeface="宋体" panose="02010600030101010101" pitchFamily="2" charset="-122"/>
                <a:cs typeface="Times New Roman" panose="02020603050405020304" pitchFamily="18" charset="0"/>
              </a:rPr>
              <a:t>漫系光谱）</a:t>
            </a:r>
          </a:p>
        </p:txBody>
      </p:sp>
      <p:sp>
        <p:nvSpPr>
          <p:cNvPr id="39951" name="TextBox 19">
            <a:extLst>
              <a:ext uri="{FF2B5EF4-FFF2-40B4-BE49-F238E27FC236}">
                <a16:creationId xmlns:a16="http://schemas.microsoft.com/office/drawing/2014/main" id="{D7C8AEE7-0A4F-4450-9397-C4449B1E2BAD}"/>
              </a:ext>
            </a:extLst>
          </p:cNvPr>
          <p:cNvSpPr txBox="1">
            <a:spLocks noChangeArrowheads="1"/>
          </p:cNvSpPr>
          <p:nvPr/>
        </p:nvSpPr>
        <p:spPr bwMode="auto">
          <a:xfrm>
            <a:off x="7596188" y="6310313"/>
            <a:ext cx="1209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solidFill>
                  <a:srgbClr val="FF0000"/>
                </a:solidFill>
                <a:latin typeface="Times New Roman" panose="02020603050405020304" pitchFamily="18" charset="0"/>
                <a:cs typeface="Times New Roman" panose="02020603050405020304" pitchFamily="18" charset="0"/>
              </a:rPr>
              <a:t>三维</a:t>
            </a:r>
            <a:r>
              <a:rPr lang="en-US" altLang="zh-CN" sz="1400" b="1">
                <a:solidFill>
                  <a:srgbClr val="FF0000"/>
                </a:solidFill>
                <a:latin typeface="Times New Roman" panose="02020603050405020304" pitchFamily="18" charset="0"/>
                <a:cs typeface="Times New Roman" panose="02020603050405020304" pitchFamily="18" charset="0"/>
              </a:rPr>
              <a:t>2p</a:t>
            </a:r>
            <a:r>
              <a:rPr lang="zh-CN" altLang="en-US" sz="1400" b="1">
                <a:solidFill>
                  <a:srgbClr val="FF0000"/>
                </a:solidFill>
                <a:latin typeface="Times New Roman" panose="02020603050405020304" pitchFamily="18" charset="0"/>
                <a:cs typeface="Times New Roman" panose="02020603050405020304" pitchFamily="18" charset="0"/>
              </a:rPr>
              <a:t>轨道</a:t>
            </a:r>
          </a:p>
        </p:txBody>
      </p:sp>
      <p:pic>
        <p:nvPicPr>
          <p:cNvPr id="39952" name="Picture 2">
            <a:extLst>
              <a:ext uri="{FF2B5EF4-FFF2-40B4-BE49-F238E27FC236}">
                <a16:creationId xmlns:a16="http://schemas.microsoft.com/office/drawing/2014/main" id="{8F5F7840-7979-4888-95CB-C73A51F102F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rcRect t="9970"/>
          <a:stretch>
            <a:fillRect/>
          </a:stretch>
        </p:blipFill>
        <p:spPr bwMode="auto">
          <a:xfrm>
            <a:off x="6665913" y="2717800"/>
            <a:ext cx="2320925" cy="153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肘形连接符 27">
            <a:extLst>
              <a:ext uri="{FF2B5EF4-FFF2-40B4-BE49-F238E27FC236}">
                <a16:creationId xmlns:a16="http://schemas.microsoft.com/office/drawing/2014/main" id="{F03F810F-A289-424F-B1B6-050B56493847}"/>
              </a:ext>
            </a:extLst>
          </p:cNvPr>
          <p:cNvCxnSpPr/>
          <p:nvPr/>
        </p:nvCxnSpPr>
        <p:spPr>
          <a:xfrm>
            <a:off x="2700338" y="2636838"/>
            <a:ext cx="6402387" cy="2030412"/>
          </a:xfrm>
          <a:prstGeom prst="bentConnector3">
            <a:avLst>
              <a:gd name="adj1" fmla="val 40707"/>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D541A38-AA13-42D7-AEB7-4B987CA53286}"/>
              </a:ext>
            </a:extLst>
          </p:cNvPr>
          <p:cNvCxnSpPr/>
          <p:nvPr/>
        </p:nvCxnSpPr>
        <p:spPr>
          <a:xfrm>
            <a:off x="2700338" y="2624138"/>
            <a:ext cx="0" cy="4117975"/>
          </a:xfrm>
          <a:prstGeom prst="line">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740CAD7-DF4F-4825-B74C-67BDDC301143}"/>
              </a:ext>
            </a:extLst>
          </p:cNvPr>
          <p:cNvCxnSpPr/>
          <p:nvPr/>
        </p:nvCxnSpPr>
        <p:spPr>
          <a:xfrm>
            <a:off x="2668588" y="6742113"/>
            <a:ext cx="6403975" cy="0"/>
          </a:xfrm>
          <a:prstGeom prst="line">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67F0C8A-D25C-4603-BB8C-F82507FD4335}"/>
              </a:ext>
            </a:extLst>
          </p:cNvPr>
          <p:cNvCxnSpPr/>
          <p:nvPr/>
        </p:nvCxnSpPr>
        <p:spPr>
          <a:xfrm flipV="1">
            <a:off x="9058275" y="4683125"/>
            <a:ext cx="0" cy="2058988"/>
          </a:xfrm>
          <a:prstGeom prst="line">
            <a:avLst/>
          </a:prstGeom>
          <a:ln w="28575">
            <a:solidFill>
              <a:schemeClr val="accent2">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9957" name="TextBox 38">
            <a:extLst>
              <a:ext uri="{FF2B5EF4-FFF2-40B4-BE49-F238E27FC236}">
                <a16:creationId xmlns:a16="http://schemas.microsoft.com/office/drawing/2014/main" id="{0C58C355-BABD-486D-BF56-1BAC699CAB97}"/>
              </a:ext>
            </a:extLst>
          </p:cNvPr>
          <p:cNvSpPr txBox="1">
            <a:spLocks noChangeArrowheads="1"/>
          </p:cNvSpPr>
          <p:nvPr/>
        </p:nvSpPr>
        <p:spPr bwMode="auto">
          <a:xfrm>
            <a:off x="74613" y="2693988"/>
            <a:ext cx="5953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solidFill>
                  <a:srgbClr val="0070C0"/>
                </a:solidFill>
                <a:latin typeface="Arial" panose="020B0604020202020204" pitchFamily="34" charset="0"/>
                <a:ea typeface="宋体" panose="02010600030101010101" pitchFamily="2" charset="-122"/>
              </a:rPr>
              <a:t>球形</a:t>
            </a:r>
          </a:p>
        </p:txBody>
      </p:sp>
      <p:sp>
        <p:nvSpPr>
          <p:cNvPr id="39958" name="TextBox 42">
            <a:extLst>
              <a:ext uri="{FF2B5EF4-FFF2-40B4-BE49-F238E27FC236}">
                <a16:creationId xmlns:a16="http://schemas.microsoft.com/office/drawing/2014/main" id="{B28351F6-7595-48AC-AB50-0BB8827CF7A2}"/>
              </a:ext>
            </a:extLst>
          </p:cNvPr>
          <p:cNvSpPr txBox="1">
            <a:spLocks noChangeArrowheads="1"/>
          </p:cNvSpPr>
          <p:nvPr/>
        </p:nvSpPr>
        <p:spPr bwMode="auto">
          <a:xfrm>
            <a:off x="2762250" y="2703513"/>
            <a:ext cx="80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solidFill>
                  <a:srgbClr val="0070C0"/>
                </a:solidFill>
                <a:latin typeface="Arial" panose="020B0604020202020204" pitchFamily="34" charset="0"/>
                <a:ea typeface="宋体" panose="02010600030101010101" pitchFamily="2" charset="-122"/>
              </a:rPr>
              <a:t>哑铃形</a:t>
            </a:r>
          </a:p>
        </p:txBody>
      </p:sp>
      <p:sp>
        <p:nvSpPr>
          <p:cNvPr id="39959" name="TextBox 43">
            <a:extLst>
              <a:ext uri="{FF2B5EF4-FFF2-40B4-BE49-F238E27FC236}">
                <a16:creationId xmlns:a16="http://schemas.microsoft.com/office/drawing/2014/main" id="{C8F71138-1587-4747-98A0-B67B3F8A2EF2}"/>
              </a:ext>
            </a:extLst>
          </p:cNvPr>
          <p:cNvSpPr txBox="1">
            <a:spLocks noChangeArrowheads="1"/>
          </p:cNvSpPr>
          <p:nvPr/>
        </p:nvSpPr>
        <p:spPr bwMode="auto">
          <a:xfrm>
            <a:off x="5448300" y="2703513"/>
            <a:ext cx="804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600" b="1">
                <a:solidFill>
                  <a:srgbClr val="0070C0"/>
                </a:solidFill>
                <a:latin typeface="Arial" panose="020B0604020202020204" pitchFamily="34" charset="0"/>
                <a:ea typeface="宋体" panose="02010600030101010101" pitchFamily="2" charset="-122"/>
              </a:rPr>
              <a:t>纺锤形</a:t>
            </a:r>
          </a:p>
        </p:txBody>
      </p:sp>
      <p:sp>
        <p:nvSpPr>
          <p:cNvPr id="39960" name="矩形 39">
            <a:extLst>
              <a:ext uri="{FF2B5EF4-FFF2-40B4-BE49-F238E27FC236}">
                <a16:creationId xmlns:a16="http://schemas.microsoft.com/office/drawing/2014/main" id="{8159D683-AE9E-4E88-A90F-1FD7FF5B1338}"/>
              </a:ext>
            </a:extLst>
          </p:cNvPr>
          <p:cNvSpPr>
            <a:spLocks noChangeArrowheads="1"/>
          </p:cNvSpPr>
          <p:nvPr/>
        </p:nvSpPr>
        <p:spPr bwMode="auto">
          <a:xfrm>
            <a:off x="-538163" y="731838"/>
            <a:ext cx="345440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191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buFont typeface="Arial" panose="020B0604020202020204" pitchFamily="34" charset="0"/>
              <a:buChar char="•"/>
            </a:pPr>
            <a:r>
              <a:rPr lang="zh-CN" altLang="en-US" sz="2400" b="1">
                <a:solidFill>
                  <a:srgbClr val="0B5395"/>
                </a:solidFill>
                <a:latin typeface="Arial" panose="020B0604020202020204" pitchFamily="34" charset="0"/>
                <a:ea typeface="黑体" panose="02010609060101010101" pitchFamily="49" charset="-122"/>
              </a:rPr>
              <a:t>原子轨道理论</a:t>
            </a:r>
            <a:endParaRPr lang="en-US" altLang="zh-CN" sz="2400" b="1">
              <a:solidFill>
                <a:srgbClr val="0B5395"/>
              </a:solidFill>
              <a:latin typeface="Arial" panose="020B0604020202020204" pitchFamily="34" charset="0"/>
              <a:ea typeface="黑体" panose="02010609060101010101" pitchFamily="49" charset="-122"/>
            </a:endParaRPr>
          </a:p>
        </p:txBody>
      </p:sp>
      <p:sp>
        <p:nvSpPr>
          <p:cNvPr id="39961" name="矩形 29">
            <a:extLst>
              <a:ext uri="{FF2B5EF4-FFF2-40B4-BE49-F238E27FC236}">
                <a16:creationId xmlns:a16="http://schemas.microsoft.com/office/drawing/2014/main" id="{70AEF7ED-F72F-429D-9692-276CE6192BA1}"/>
              </a:ext>
            </a:extLst>
          </p:cNvPr>
          <p:cNvSpPr>
            <a:spLocks noChangeArrowheads="1"/>
          </p:cNvSpPr>
          <p:nvPr/>
        </p:nvSpPr>
        <p:spPr bwMode="auto">
          <a:xfrm>
            <a:off x="34925" y="241300"/>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1.2.2  valence bond theory—</a:t>
            </a:r>
            <a:r>
              <a:rPr lang="zh-CN" altLang="en-US" sz="2400" b="1">
                <a:solidFill>
                  <a:srgbClr val="0B5395"/>
                </a:solidFill>
                <a:latin typeface="Arial" panose="020B0604020202020204" pitchFamily="34" charset="0"/>
                <a:ea typeface="黑体" panose="02010609060101010101" pitchFamily="49" charset="-122"/>
              </a:rPr>
              <a:t>价键理论</a:t>
            </a:r>
          </a:p>
        </p:txBody>
      </p:sp>
      <p:sp>
        <p:nvSpPr>
          <p:cNvPr id="2" name="日期占位符 1">
            <a:extLst>
              <a:ext uri="{FF2B5EF4-FFF2-40B4-BE49-F238E27FC236}">
                <a16:creationId xmlns:a16="http://schemas.microsoft.com/office/drawing/2014/main" id="{7F75E2FD-E99B-4D05-B382-C091BBA4C34D}"/>
              </a:ext>
            </a:extLst>
          </p:cNvPr>
          <p:cNvSpPr>
            <a:spLocks noGrp="1"/>
          </p:cNvSpPr>
          <p:nvPr>
            <p:ph type="dt" sz="quarter" idx="10"/>
          </p:nvPr>
        </p:nvSpPr>
        <p:spPr/>
        <p:txBody>
          <a:bodyPr/>
          <a:lstStyle/>
          <a:p>
            <a:pPr>
              <a:defRPr/>
            </a:pPr>
            <a:fld id="{CD2E6962-CCD0-4C70-ABF0-E41086C5A49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4933AC38-0BE3-4F7E-8499-685FDFEBDA36}"/>
              </a:ext>
            </a:extLst>
          </p:cNvPr>
          <p:cNvSpPr>
            <a:spLocks noGrp="1"/>
          </p:cNvSpPr>
          <p:nvPr>
            <p:ph type="sldNum" sz="quarter" idx="12"/>
          </p:nvPr>
        </p:nvSpPr>
        <p:spPr/>
        <p:txBody>
          <a:bodyPr/>
          <a:lstStyle/>
          <a:p>
            <a:pPr>
              <a:defRPr/>
            </a:pPr>
            <a:fld id="{D3C4D923-A3B0-4B86-A097-BB0572C551ED}" type="slidenum">
              <a:rPr lang="en-US" altLang="zh-CN"/>
              <a:pPr>
                <a:defRPr/>
              </a:pPr>
              <a:t>27</a:t>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DB7267-31A7-4E6B-BEAA-446F83A8CDE8}"/>
              </a:ext>
            </a:extLst>
          </p:cNvPr>
          <p:cNvSpPr/>
          <p:nvPr/>
        </p:nvSpPr>
        <p:spPr>
          <a:xfrm>
            <a:off x="323850" y="879475"/>
            <a:ext cx="5040313" cy="5391150"/>
          </a:xfrm>
          <a:prstGeom prst="rect">
            <a:avLst/>
          </a:prstGeom>
        </p:spPr>
        <p:txBody>
          <a:bodyPr>
            <a:spAutoFit/>
          </a:bodyPr>
          <a:lstStyle/>
          <a:p>
            <a:pPr eaLnBrk="1" fontAlgn="auto" hangingPunct="1">
              <a:lnSpc>
                <a:spcPct val="150000"/>
              </a:lnSpc>
              <a:spcBef>
                <a:spcPts val="0"/>
              </a:spcBef>
              <a:spcAft>
                <a:spcPts val="1000"/>
              </a:spcAft>
              <a:defRPr/>
            </a:pPr>
            <a:r>
              <a:rPr lang="zh-CN" altLang="en-US" sz="2400" b="1" dirty="0">
                <a:solidFill>
                  <a:srgbClr val="008080"/>
                </a:solidFill>
                <a:latin typeface="Times New Roman" panose="02020603050405020304" pitchFamily="18" charset="0"/>
                <a:ea typeface="+mn-ea"/>
                <a:cs typeface="Times New Roman" panose="02020603050405020304" pitchFamily="18" charset="0"/>
              </a:rPr>
              <a:t>原子核外排布规则：</a:t>
            </a:r>
            <a:endParaRPr lang="en-US" altLang="zh-CN" sz="2400" b="1" dirty="0">
              <a:solidFill>
                <a:srgbClr val="008080"/>
              </a:solidFill>
              <a:latin typeface="Times New Roman" panose="02020603050405020304" pitchFamily="18" charset="0"/>
              <a:ea typeface="+mn-ea"/>
              <a:cs typeface="Times New Roman" panose="02020603050405020304" pitchFamily="18" charset="0"/>
            </a:endParaRPr>
          </a:p>
          <a:p>
            <a:pPr indent="457200" eaLnBrk="1" fontAlgn="auto" hangingPunct="1">
              <a:lnSpc>
                <a:spcPct val="150000"/>
              </a:lnSpc>
              <a:spcBef>
                <a:spcPts val="0"/>
              </a:spcBef>
              <a:spcAft>
                <a:spcPts val="0"/>
              </a:spcAft>
              <a:defRPr/>
            </a:pPr>
            <a:r>
              <a:rPr lang="en-US" altLang="zh-CN" sz="2000" b="1" dirty="0">
                <a:solidFill>
                  <a:srgbClr val="008080"/>
                </a:solidFill>
                <a:latin typeface="Times New Roman" panose="02020603050405020304" pitchFamily="18" charset="0"/>
                <a:ea typeface="+mn-ea"/>
                <a:cs typeface="Times New Roman" panose="02020603050405020304" pitchFamily="18" charset="0"/>
              </a:rPr>
              <a:t>1</a:t>
            </a:r>
            <a:r>
              <a:rPr lang="zh-CN" altLang="en-US" sz="2000" b="1" dirty="0">
                <a:solidFill>
                  <a:srgbClr val="008080"/>
                </a:solidFill>
                <a:latin typeface="Times New Roman" panose="02020603050405020304" pitchFamily="18" charset="0"/>
                <a:ea typeface="+mn-ea"/>
                <a:cs typeface="Times New Roman" panose="02020603050405020304" pitchFamily="18" charset="0"/>
              </a:rPr>
              <a:t>、</a:t>
            </a:r>
            <a:r>
              <a:rPr lang="zh-CN" altLang="en-US" sz="2000" b="1" dirty="0">
                <a:solidFill>
                  <a:srgbClr val="FF0000"/>
                </a:solidFill>
                <a:latin typeface="Times New Roman" panose="02020603050405020304" pitchFamily="18" charset="0"/>
                <a:ea typeface="+mn-ea"/>
                <a:cs typeface="Times New Roman" panose="02020603050405020304" pitchFamily="18" charset="0"/>
              </a:rPr>
              <a:t>能量最低原理</a:t>
            </a:r>
            <a:r>
              <a:rPr lang="zh-CN" altLang="en-US" sz="2000" b="1" dirty="0">
                <a:solidFill>
                  <a:srgbClr val="008080"/>
                </a:solidFill>
                <a:latin typeface="Times New Roman" panose="02020603050405020304" pitchFamily="18" charset="0"/>
                <a:ea typeface="+mn-ea"/>
                <a:cs typeface="Times New Roman" panose="02020603050405020304" pitchFamily="18" charset="0"/>
              </a:rPr>
              <a:t>：在任意原子的基态中，电子首先占据能量最低的原子轨道；</a:t>
            </a:r>
            <a:endParaRPr lang="en-US" altLang="zh-CN" sz="2000" b="1" dirty="0">
              <a:solidFill>
                <a:srgbClr val="008080"/>
              </a:solidFill>
              <a:latin typeface="Times New Roman" panose="02020603050405020304" pitchFamily="18" charset="0"/>
              <a:ea typeface="+mn-ea"/>
              <a:cs typeface="Times New Roman" panose="02020603050405020304" pitchFamily="18" charset="0"/>
            </a:endParaRPr>
          </a:p>
          <a:p>
            <a:pPr indent="457200" eaLnBrk="1" fontAlgn="auto" hangingPunct="1">
              <a:lnSpc>
                <a:spcPct val="150000"/>
              </a:lnSpc>
              <a:spcBef>
                <a:spcPts val="0"/>
              </a:spcBef>
              <a:spcAft>
                <a:spcPts val="0"/>
              </a:spcAft>
              <a:defRPr/>
            </a:pPr>
            <a:r>
              <a:rPr lang="en-US" altLang="zh-CN" sz="2000" b="1" dirty="0">
                <a:solidFill>
                  <a:srgbClr val="008080"/>
                </a:solidFill>
                <a:latin typeface="Times New Roman" panose="02020603050405020304" pitchFamily="18" charset="0"/>
                <a:ea typeface="+mn-ea"/>
                <a:cs typeface="Times New Roman" panose="02020603050405020304" pitchFamily="18" charset="0"/>
              </a:rPr>
              <a:t>2</a:t>
            </a:r>
            <a:r>
              <a:rPr lang="zh-CN" altLang="en-US" sz="2000" b="1" dirty="0">
                <a:solidFill>
                  <a:srgbClr val="008080"/>
                </a:solidFill>
                <a:latin typeface="Times New Roman" panose="02020603050405020304" pitchFamily="18" charset="0"/>
                <a:ea typeface="+mn-ea"/>
                <a:cs typeface="Times New Roman" panose="02020603050405020304" pitchFamily="18" charset="0"/>
              </a:rPr>
              <a:t>、</a:t>
            </a:r>
            <a:r>
              <a:rPr lang="en-US" altLang="zh-CN" sz="2000" b="1" dirty="0">
                <a:solidFill>
                  <a:srgbClr val="FF0000"/>
                </a:solidFill>
                <a:latin typeface="Times New Roman" panose="02020603050405020304" pitchFamily="18" charset="0"/>
                <a:ea typeface="+mn-ea"/>
                <a:cs typeface="Times New Roman" panose="02020603050405020304" pitchFamily="18" charset="0"/>
              </a:rPr>
              <a:t>Pauli</a:t>
            </a:r>
            <a:r>
              <a:rPr lang="zh-CN" altLang="en-US" sz="2000" b="1" dirty="0">
                <a:solidFill>
                  <a:srgbClr val="FF0000"/>
                </a:solidFill>
                <a:latin typeface="Times New Roman" panose="02020603050405020304" pitchFamily="18" charset="0"/>
                <a:ea typeface="+mn-ea"/>
                <a:cs typeface="Times New Roman" panose="02020603050405020304" pitchFamily="18" charset="0"/>
              </a:rPr>
              <a:t>（保里）不相容原理</a:t>
            </a:r>
            <a:r>
              <a:rPr lang="zh-CN" altLang="en-US" sz="2000" b="1" dirty="0">
                <a:solidFill>
                  <a:srgbClr val="008080"/>
                </a:solidFill>
                <a:latin typeface="Times New Roman" panose="02020603050405020304" pitchFamily="18" charset="0"/>
                <a:ea typeface="+mn-ea"/>
                <a:cs typeface="Times New Roman" panose="02020603050405020304" pitchFamily="18" charset="0"/>
              </a:rPr>
              <a:t>：在同一个原子轨道里，最多能容纳两个电子，并且必须自旋方向相反；</a:t>
            </a:r>
            <a:endParaRPr lang="en-US" altLang="zh-CN" sz="2000" b="1" dirty="0">
              <a:solidFill>
                <a:srgbClr val="008080"/>
              </a:solidFill>
              <a:latin typeface="Times New Roman" panose="02020603050405020304" pitchFamily="18" charset="0"/>
              <a:ea typeface="+mn-ea"/>
              <a:cs typeface="Times New Roman" panose="02020603050405020304" pitchFamily="18" charset="0"/>
            </a:endParaRPr>
          </a:p>
          <a:p>
            <a:pPr indent="457200" eaLnBrk="1" fontAlgn="auto" hangingPunct="1">
              <a:lnSpc>
                <a:spcPct val="150000"/>
              </a:lnSpc>
              <a:spcBef>
                <a:spcPts val="0"/>
              </a:spcBef>
              <a:spcAft>
                <a:spcPts val="0"/>
              </a:spcAft>
              <a:defRPr/>
            </a:pPr>
            <a:r>
              <a:rPr lang="en-US" altLang="zh-CN" sz="2000" b="1" dirty="0">
                <a:solidFill>
                  <a:srgbClr val="008080"/>
                </a:solidFill>
                <a:latin typeface="Times New Roman" panose="02020603050405020304" pitchFamily="18" charset="0"/>
                <a:ea typeface="+mn-ea"/>
                <a:cs typeface="Times New Roman" panose="02020603050405020304" pitchFamily="18" charset="0"/>
              </a:rPr>
              <a:t>3</a:t>
            </a:r>
            <a:r>
              <a:rPr lang="zh-CN" altLang="en-US" sz="2000" b="1" dirty="0">
                <a:solidFill>
                  <a:srgbClr val="008080"/>
                </a:solidFill>
                <a:latin typeface="Times New Roman" panose="02020603050405020304" pitchFamily="18" charset="0"/>
                <a:ea typeface="+mn-ea"/>
                <a:cs typeface="Times New Roman" panose="02020603050405020304" pitchFamily="18" charset="0"/>
              </a:rPr>
              <a:t>、</a:t>
            </a:r>
            <a:r>
              <a:rPr lang="en-US" altLang="zh-CN" sz="2000" b="1" dirty="0">
                <a:solidFill>
                  <a:srgbClr val="FF0000"/>
                </a:solidFill>
                <a:latin typeface="Times New Roman" panose="02020603050405020304" pitchFamily="18" charset="0"/>
                <a:ea typeface="+mn-ea"/>
                <a:cs typeface="Times New Roman" panose="02020603050405020304" pitchFamily="18" charset="0"/>
              </a:rPr>
              <a:t>Hund</a:t>
            </a:r>
            <a:r>
              <a:rPr lang="zh-CN" altLang="en-US" sz="2000" b="1" dirty="0">
                <a:solidFill>
                  <a:srgbClr val="FF0000"/>
                </a:solidFill>
                <a:latin typeface="Times New Roman" panose="02020603050405020304" pitchFamily="18" charset="0"/>
                <a:ea typeface="+mn-ea"/>
                <a:cs typeface="Times New Roman" panose="02020603050405020304" pitchFamily="18" charset="0"/>
              </a:rPr>
              <a:t>（洪特）规则</a:t>
            </a:r>
            <a:r>
              <a:rPr lang="zh-CN" altLang="en-US" sz="2000" b="1" dirty="0">
                <a:solidFill>
                  <a:srgbClr val="008080"/>
                </a:solidFill>
                <a:latin typeface="Times New Roman" panose="02020603050405020304" pitchFamily="18" charset="0"/>
                <a:ea typeface="+mn-ea"/>
                <a:cs typeface="Times New Roman" panose="02020603050405020304" pitchFamily="18" charset="0"/>
              </a:rPr>
              <a:t>：当有简并轨道（能量相等的轨道），又无足够的电子填充时，所有简并轨道在它们之中任一轨道填满之前将是半充满的，并且在半充满之前所有的电子自旋方向相同。</a:t>
            </a:r>
          </a:p>
        </p:txBody>
      </p:sp>
      <p:pic>
        <p:nvPicPr>
          <p:cNvPr id="40963" name="Picture 1">
            <a:extLst>
              <a:ext uri="{FF2B5EF4-FFF2-40B4-BE49-F238E27FC236}">
                <a16:creationId xmlns:a16="http://schemas.microsoft.com/office/drawing/2014/main" id="{0ACC088F-C454-473A-BFC0-7D8EFF1A0CE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724525" y="981075"/>
            <a:ext cx="2943225"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05CEBF07-7677-4913-BB39-7500C85EFE9C}"/>
              </a:ext>
            </a:extLst>
          </p:cNvPr>
          <p:cNvSpPr txBox="1"/>
          <p:nvPr/>
        </p:nvSpPr>
        <p:spPr>
          <a:xfrm>
            <a:off x="7086600" y="917575"/>
            <a:ext cx="1733550" cy="495300"/>
          </a:xfrm>
          <a:prstGeom prst="rect">
            <a:avLst/>
          </a:prstGeom>
          <a:noFill/>
        </p:spPr>
        <p:txBody>
          <a:bodyPr wrap="none">
            <a:spAutoFit/>
          </a:bodyPr>
          <a:lstStyle/>
          <a:p>
            <a:pPr eaLnBrk="1" fontAlgn="auto" hangingPunct="1">
              <a:lnSpc>
                <a:spcPct val="150000"/>
              </a:lnSpc>
              <a:spcBef>
                <a:spcPts val="0"/>
              </a:spcBef>
              <a:spcAft>
                <a:spcPts val="1000"/>
              </a:spcAft>
              <a:defRPr/>
            </a:pPr>
            <a:r>
              <a:rPr lang="zh-CN" altLang="en-US" sz="2000" b="1" dirty="0">
                <a:solidFill>
                  <a:schemeClr val="accent1">
                    <a:lumMod val="75000"/>
                  </a:schemeClr>
                </a:solidFill>
                <a:latin typeface="Times New Roman" panose="02020603050405020304" pitchFamily="18" charset="0"/>
                <a:ea typeface="+mn-ea"/>
                <a:cs typeface="Times New Roman" panose="02020603050405020304" pitchFamily="18" charset="0"/>
              </a:rPr>
              <a:t>轨道能量顺序</a:t>
            </a:r>
          </a:p>
        </p:txBody>
      </p:sp>
      <p:pic>
        <p:nvPicPr>
          <p:cNvPr id="40965" name="Picture 3">
            <a:extLst>
              <a:ext uri="{FF2B5EF4-FFF2-40B4-BE49-F238E27FC236}">
                <a16:creationId xmlns:a16="http://schemas.microsoft.com/office/drawing/2014/main" id="{92BE75DB-006E-49C3-B943-3E1AC29256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4500" y="5743575"/>
            <a:ext cx="3440113"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6" name="Picture 4">
            <a:extLst>
              <a:ext uri="{FF2B5EF4-FFF2-40B4-BE49-F238E27FC236}">
                <a16:creationId xmlns:a16="http://schemas.microsoft.com/office/drawing/2014/main" id="{ED8818CA-7C99-4C38-A5D9-2CCC1198C7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150" y="4673600"/>
            <a:ext cx="1217613" cy="101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7" name="TextBox 5">
            <a:extLst>
              <a:ext uri="{FF2B5EF4-FFF2-40B4-BE49-F238E27FC236}">
                <a16:creationId xmlns:a16="http://schemas.microsoft.com/office/drawing/2014/main" id="{AFC14DB6-5168-4103-B324-CE60A67802BD}"/>
              </a:ext>
            </a:extLst>
          </p:cNvPr>
          <p:cNvSpPr txBox="1">
            <a:spLocks noChangeArrowheads="1"/>
          </p:cNvSpPr>
          <p:nvPr/>
        </p:nvSpPr>
        <p:spPr bwMode="auto">
          <a:xfrm>
            <a:off x="6348413" y="4959350"/>
            <a:ext cx="407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宋体" panose="02010600030101010101" pitchFamily="2" charset="-122"/>
                <a:cs typeface="Times New Roman" panose="02020603050405020304" pitchFamily="18" charset="0"/>
              </a:rPr>
              <a:t>N</a:t>
            </a:r>
            <a:endParaRPr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日期占位符 2">
            <a:extLst>
              <a:ext uri="{FF2B5EF4-FFF2-40B4-BE49-F238E27FC236}">
                <a16:creationId xmlns:a16="http://schemas.microsoft.com/office/drawing/2014/main" id="{B6FF4C7E-EA30-425A-8868-1C4C9AA4E133}"/>
              </a:ext>
            </a:extLst>
          </p:cNvPr>
          <p:cNvSpPr>
            <a:spLocks noGrp="1"/>
          </p:cNvSpPr>
          <p:nvPr>
            <p:ph type="dt" sz="quarter" idx="10"/>
          </p:nvPr>
        </p:nvSpPr>
        <p:spPr/>
        <p:txBody>
          <a:bodyPr/>
          <a:lstStyle/>
          <a:p>
            <a:pPr>
              <a:defRPr/>
            </a:pPr>
            <a:fld id="{E68410FA-685D-43EC-A4BE-15619EE62C49}"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02047F21-C86E-4201-80D9-1780DA375D7D}"/>
              </a:ext>
            </a:extLst>
          </p:cNvPr>
          <p:cNvSpPr>
            <a:spLocks noGrp="1"/>
          </p:cNvSpPr>
          <p:nvPr>
            <p:ph type="sldNum" sz="quarter" idx="12"/>
          </p:nvPr>
        </p:nvSpPr>
        <p:spPr/>
        <p:txBody>
          <a:bodyPr/>
          <a:lstStyle/>
          <a:p>
            <a:pPr>
              <a:defRPr/>
            </a:pPr>
            <a:fld id="{D77A9E20-144C-41F5-B28C-36F8B79D6842}" type="slidenum">
              <a:rPr lang="en-US" altLang="zh-CN"/>
              <a:pPr>
                <a:defRPr/>
              </a:pPr>
              <a:t>28</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2">
            <a:extLst>
              <a:ext uri="{FF2B5EF4-FFF2-40B4-BE49-F238E27FC236}">
                <a16:creationId xmlns:a16="http://schemas.microsoft.com/office/drawing/2014/main" id="{A786F0C8-92AB-456E-94ED-661972DF3841}"/>
              </a:ext>
            </a:extLst>
          </p:cNvPr>
          <p:cNvSpPr>
            <a:spLocks noChangeArrowheads="1"/>
          </p:cNvSpPr>
          <p:nvPr/>
        </p:nvSpPr>
        <p:spPr bwMode="auto">
          <a:xfrm>
            <a:off x="530225" y="476250"/>
            <a:ext cx="20828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Aft>
                <a:spcPts val="1000"/>
              </a:spcAft>
              <a:buFont typeface="Arial" panose="020B0604020202020204" pitchFamily="34" charset="0"/>
              <a:buChar char="•"/>
            </a:pPr>
            <a:r>
              <a:rPr kumimoji="1" lang="zh-CN" altLang="en-US" sz="2800" b="1">
                <a:solidFill>
                  <a:srgbClr val="660066"/>
                </a:solidFill>
                <a:latin typeface="Times New Roman" panose="02020603050405020304" pitchFamily="18" charset="0"/>
                <a:ea typeface="华文楷体" panose="02010600040101010101" pitchFamily="2" charset="-122"/>
              </a:rPr>
              <a:t>价键理论</a:t>
            </a:r>
            <a:endParaRPr kumimoji="1" lang="en-US" altLang="zh-CN" sz="2800" b="1">
              <a:solidFill>
                <a:srgbClr val="660066"/>
              </a:solidFill>
              <a:latin typeface="Times New Roman" panose="02020603050405020304" pitchFamily="18" charset="0"/>
              <a:ea typeface="华文楷体" panose="02010600040101010101" pitchFamily="2" charset="-122"/>
            </a:endParaRPr>
          </a:p>
        </p:txBody>
      </p:sp>
      <p:sp>
        <p:nvSpPr>
          <p:cNvPr id="41987" name="矩形 3">
            <a:extLst>
              <a:ext uri="{FF2B5EF4-FFF2-40B4-BE49-F238E27FC236}">
                <a16:creationId xmlns:a16="http://schemas.microsoft.com/office/drawing/2014/main" id="{8C5679E6-AB07-47C4-B588-C6DE15A7FF76}"/>
              </a:ext>
            </a:extLst>
          </p:cNvPr>
          <p:cNvSpPr>
            <a:spLocks noChangeArrowheads="1"/>
          </p:cNvSpPr>
          <p:nvPr/>
        </p:nvSpPr>
        <p:spPr bwMode="auto">
          <a:xfrm>
            <a:off x="655638" y="1212850"/>
            <a:ext cx="7993062"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200000"/>
              </a:lnSpc>
            </a:pPr>
            <a:r>
              <a:rPr lang="zh-CN" altLang="en-US" sz="2000" b="1">
                <a:solidFill>
                  <a:srgbClr val="008080"/>
                </a:solidFill>
                <a:latin typeface="Times New Roman" panose="02020603050405020304" pitchFamily="18" charset="0"/>
                <a:cs typeface="Times New Roman" panose="02020603050405020304" pitchFamily="18" charset="0"/>
              </a:rPr>
              <a:t>理论核心：原子间相互接近轨道重叠，原子间共用自旋相反的电子对使能量降低而成键。</a:t>
            </a:r>
            <a:endParaRPr lang="en-US" altLang="zh-CN" sz="2000" b="1">
              <a:solidFill>
                <a:srgbClr val="008080"/>
              </a:solidFill>
              <a:latin typeface="Times New Roman" panose="02020603050405020304" pitchFamily="18" charset="0"/>
              <a:cs typeface="Times New Roman" panose="02020603050405020304" pitchFamily="18" charset="0"/>
            </a:endParaRPr>
          </a:p>
          <a:p>
            <a:pPr eaLnBrk="1" hangingPunct="1">
              <a:lnSpc>
                <a:spcPct val="200000"/>
              </a:lnSpc>
            </a:pPr>
            <a:r>
              <a:rPr lang="zh-CN" altLang="en-US" sz="2000" b="1">
                <a:solidFill>
                  <a:srgbClr val="008080"/>
                </a:solidFill>
                <a:latin typeface="Times New Roman" panose="02020603050405020304" pitchFamily="18" charset="0"/>
                <a:cs typeface="Times New Roman" panose="02020603050405020304" pitchFamily="18" charset="0"/>
              </a:rPr>
              <a:t>理论基础：量子力学（薛定谔方程与哈密顿算符的推算）</a:t>
            </a:r>
            <a:endParaRPr lang="en-US" altLang="zh-CN" sz="2000" b="1">
              <a:solidFill>
                <a:srgbClr val="008080"/>
              </a:solidFill>
              <a:latin typeface="Times New Roman" panose="02020603050405020304" pitchFamily="18" charset="0"/>
              <a:cs typeface="Times New Roman" panose="02020603050405020304" pitchFamily="18" charset="0"/>
            </a:endParaRPr>
          </a:p>
          <a:p>
            <a:pPr eaLnBrk="1" hangingPunct="1">
              <a:lnSpc>
                <a:spcPct val="200000"/>
              </a:lnSpc>
            </a:pPr>
            <a:endParaRPr lang="en-US" altLang="zh-CN" sz="2000" b="1">
              <a:solidFill>
                <a:srgbClr val="008080"/>
              </a:solidFill>
              <a:latin typeface="Times New Roman" panose="02020603050405020304" pitchFamily="18" charset="0"/>
              <a:cs typeface="Times New Roman" panose="02020603050405020304" pitchFamily="18" charset="0"/>
            </a:endParaRPr>
          </a:p>
          <a:p>
            <a:pPr eaLnBrk="1" hangingPunct="1">
              <a:lnSpc>
                <a:spcPct val="200000"/>
              </a:lnSpc>
            </a:pPr>
            <a:r>
              <a:rPr lang="en-US" altLang="zh-CN" sz="2000" b="1">
                <a:solidFill>
                  <a:srgbClr val="008080"/>
                </a:solidFill>
                <a:latin typeface="Times New Roman" panose="02020603050405020304" pitchFamily="18" charset="0"/>
                <a:cs typeface="Times New Roman" panose="02020603050405020304" pitchFamily="18" charset="0"/>
              </a:rPr>
              <a:t>A,B </a:t>
            </a:r>
            <a:r>
              <a:rPr lang="zh-CN" altLang="en-US" sz="2000" b="1">
                <a:solidFill>
                  <a:srgbClr val="008080"/>
                </a:solidFill>
                <a:latin typeface="Times New Roman" panose="02020603050405020304" pitchFamily="18" charset="0"/>
                <a:cs typeface="Times New Roman" panose="02020603050405020304" pitchFamily="18" charset="0"/>
              </a:rPr>
              <a:t>两原子各有一个成单电子，当 </a:t>
            </a:r>
            <a:r>
              <a:rPr lang="en-US" altLang="zh-CN" sz="2000" b="1">
                <a:solidFill>
                  <a:srgbClr val="008080"/>
                </a:solidFill>
                <a:latin typeface="Times New Roman" panose="02020603050405020304" pitchFamily="18" charset="0"/>
                <a:cs typeface="Times New Roman" panose="02020603050405020304" pitchFamily="18" charset="0"/>
              </a:rPr>
              <a:t>A,B </a:t>
            </a:r>
            <a:r>
              <a:rPr lang="zh-CN" altLang="en-US" sz="2000" b="1">
                <a:solidFill>
                  <a:srgbClr val="008080"/>
                </a:solidFill>
                <a:latin typeface="Times New Roman" panose="02020603050405020304" pitchFamily="18" charset="0"/>
                <a:cs typeface="Times New Roman" panose="02020603050405020304" pitchFamily="18" charset="0"/>
              </a:rPr>
              <a:t>相互接近时，两电子以</a:t>
            </a:r>
            <a:r>
              <a:rPr lang="zh-CN" altLang="en-US" sz="2000" b="1">
                <a:solidFill>
                  <a:srgbClr val="FF0000"/>
                </a:solidFill>
                <a:latin typeface="Times New Roman" panose="02020603050405020304" pitchFamily="18" charset="0"/>
                <a:cs typeface="Times New Roman" panose="02020603050405020304" pitchFamily="18" charset="0"/>
              </a:rPr>
              <a:t>自旋相反</a:t>
            </a:r>
            <a:r>
              <a:rPr lang="zh-CN" altLang="en-US" sz="2000" b="1">
                <a:solidFill>
                  <a:srgbClr val="008080"/>
                </a:solidFill>
                <a:latin typeface="Times New Roman" panose="02020603050405020304" pitchFamily="18" charset="0"/>
                <a:cs typeface="Times New Roman" panose="02020603050405020304" pitchFamily="18" charset="0"/>
              </a:rPr>
              <a:t>的方式结成电子对，即两个电子所在的原子轨道能相互重叠，则体系能量降低，形成化学键，亦即一对电子则形成一个共价键。形成的共价键越多，则体系能量越低，形成的分子越稳定。</a:t>
            </a:r>
          </a:p>
        </p:txBody>
      </p:sp>
      <p:sp>
        <p:nvSpPr>
          <p:cNvPr id="2" name="日期占位符 1">
            <a:extLst>
              <a:ext uri="{FF2B5EF4-FFF2-40B4-BE49-F238E27FC236}">
                <a16:creationId xmlns:a16="http://schemas.microsoft.com/office/drawing/2014/main" id="{F33A4BEE-CF02-481F-B41C-9F78D778BEB5}"/>
              </a:ext>
            </a:extLst>
          </p:cNvPr>
          <p:cNvSpPr>
            <a:spLocks noGrp="1"/>
          </p:cNvSpPr>
          <p:nvPr>
            <p:ph type="dt" sz="quarter" idx="10"/>
          </p:nvPr>
        </p:nvSpPr>
        <p:spPr/>
        <p:txBody>
          <a:bodyPr/>
          <a:lstStyle/>
          <a:p>
            <a:pPr>
              <a:defRPr/>
            </a:pPr>
            <a:fld id="{9D783890-1D11-4F05-B2BA-96A31BE083FC}"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127E5EC3-59A1-42F2-BD82-767971A7A938}"/>
              </a:ext>
            </a:extLst>
          </p:cNvPr>
          <p:cNvSpPr>
            <a:spLocks noGrp="1"/>
          </p:cNvSpPr>
          <p:nvPr>
            <p:ph type="sldNum" sz="quarter" idx="12"/>
          </p:nvPr>
        </p:nvSpPr>
        <p:spPr/>
        <p:txBody>
          <a:bodyPr/>
          <a:lstStyle/>
          <a:p>
            <a:pPr>
              <a:defRPr/>
            </a:pPr>
            <a:fld id="{8C952041-FAA8-474F-ABC2-27580C788C02}" type="slidenum">
              <a:rPr lang="en-US" altLang="zh-CN"/>
              <a:pPr>
                <a:defRPr/>
              </a:pPr>
              <a:t>29</a:t>
            </a:fld>
            <a:endParaRPr lang="en-US" altLang="zh-CN"/>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CFE43A9-CD81-41BA-A65C-2C3DCA044765}"/>
              </a:ext>
            </a:extLst>
          </p:cNvPr>
          <p:cNvSpPr>
            <a:spLocks noGrp="1"/>
          </p:cNvSpPr>
          <p:nvPr>
            <p:ph type="dt" sz="quarter" idx="10"/>
          </p:nvPr>
        </p:nvSpPr>
        <p:spPr/>
        <p:txBody>
          <a:bodyPr/>
          <a:lstStyle/>
          <a:p>
            <a:pPr>
              <a:defRPr/>
            </a:pPr>
            <a:fld id="{9BE8605F-28D7-470A-9C01-ED6DA7A94778}"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4A01055C-B42D-444E-BD8E-F8DB3D9BC38C}"/>
              </a:ext>
            </a:extLst>
          </p:cNvPr>
          <p:cNvSpPr>
            <a:spLocks noGrp="1"/>
          </p:cNvSpPr>
          <p:nvPr>
            <p:ph type="sldNum" sz="quarter" idx="12"/>
          </p:nvPr>
        </p:nvSpPr>
        <p:spPr/>
        <p:txBody>
          <a:bodyPr/>
          <a:lstStyle/>
          <a:p>
            <a:pPr>
              <a:defRPr/>
            </a:pPr>
            <a:fld id="{6CE9FCEF-7D63-4FC1-ACE6-B703ED5D65AA}" type="slidenum">
              <a:rPr lang="en-US" altLang="zh-CN" smtClean="0"/>
              <a:pPr>
                <a:defRPr/>
              </a:pPr>
              <a:t>3</a:t>
            </a:fld>
            <a:endParaRPr lang="en-US" altLang="zh-CN"/>
          </a:p>
        </p:txBody>
      </p:sp>
      <p:sp>
        <p:nvSpPr>
          <p:cNvPr id="5124" name="文本框 4">
            <a:extLst>
              <a:ext uri="{FF2B5EF4-FFF2-40B4-BE49-F238E27FC236}">
                <a16:creationId xmlns:a16="http://schemas.microsoft.com/office/drawing/2014/main" id="{D09E7747-E0E4-4B65-8F1A-3CE488D15127}"/>
              </a:ext>
            </a:extLst>
          </p:cNvPr>
          <p:cNvSpPr txBox="1">
            <a:spLocks noChangeArrowheads="1"/>
          </p:cNvSpPr>
          <p:nvPr/>
        </p:nvSpPr>
        <p:spPr bwMode="auto">
          <a:xfrm>
            <a:off x="323850" y="830263"/>
            <a:ext cx="84963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注意事项：</a:t>
            </a:r>
            <a:endPar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        缺勤一次扣1分(病假及参加公益活动等须有班主任签字的请假条，则不扣分)</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        不交作业一次扣1分</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作业要求:</a:t>
            </a:r>
            <a:endPar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a:latin typeface="Times New Roman" panose="02020603050405020304" pitchFamily="18" charset="0"/>
                <a:ea typeface="宋体" panose="02010600030101010101" pitchFamily="2" charset="-122"/>
                <a:cs typeface="Times New Roman" panose="02020603050405020304" pitchFamily="18" charset="0"/>
              </a:rPr>
              <a:t>1. 班级、学号、姓名必须写;且写在最上端!</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a:latin typeface="Times New Roman" panose="02020603050405020304" pitchFamily="18" charset="0"/>
                <a:ea typeface="宋体" panose="02010600030101010101" pitchFamily="2" charset="-122"/>
                <a:cs typeface="Times New Roman" panose="02020603050405020304" pitchFamily="18" charset="0"/>
              </a:rPr>
              <a:t>2. 每章先预习、再复习、之后做作业!</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a:latin typeface="Times New Roman" panose="02020603050405020304" pitchFamily="18" charset="0"/>
                <a:ea typeface="宋体" panose="02010600030101010101" pitchFamily="2" charset="-122"/>
                <a:cs typeface="Times New Roman" panose="02020603050405020304" pitchFamily="18" charset="0"/>
              </a:rPr>
              <a:t>3. 一定要独立完成作业!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5">
            <a:extLst>
              <a:ext uri="{FF2B5EF4-FFF2-40B4-BE49-F238E27FC236}">
                <a16:creationId xmlns:a16="http://schemas.microsoft.com/office/drawing/2014/main" id="{98CA5A04-4988-430A-8A01-C89182318872}"/>
              </a:ext>
            </a:extLst>
          </p:cNvPr>
          <p:cNvSpPr txBox="1">
            <a:spLocks noChangeArrowheads="1"/>
          </p:cNvSpPr>
          <p:nvPr/>
        </p:nvSpPr>
        <p:spPr bwMode="auto">
          <a:xfrm>
            <a:off x="381000" y="1230313"/>
            <a:ext cx="8294688"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318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Aft>
                <a:spcPts val="3000"/>
              </a:spcAft>
              <a:buFont typeface="Wingdings" panose="05000000000000000000" pitchFamily="2" charset="2"/>
              <a:buChar char="Ø"/>
            </a:pPr>
            <a:r>
              <a:rPr kumimoji="1" lang="zh-CN" altLang="en-US" sz="2400" b="1">
                <a:latin typeface="Times New Roman" panose="02020603050405020304" pitchFamily="18" charset="0"/>
                <a:ea typeface="华文楷体" panose="02010600040101010101" pitchFamily="2" charset="-122"/>
              </a:rPr>
              <a:t>自旋方向相反的电子配对形成共价键</a:t>
            </a:r>
            <a:endParaRPr kumimoji="1" lang="en-US" altLang="zh-CN" sz="2400" b="1">
              <a:latin typeface="Times New Roman" panose="02020603050405020304" pitchFamily="18" charset="0"/>
              <a:ea typeface="华文楷体" panose="02010600040101010101" pitchFamily="2" charset="-122"/>
            </a:endParaRPr>
          </a:p>
        </p:txBody>
      </p:sp>
      <p:grpSp>
        <p:nvGrpSpPr>
          <p:cNvPr id="227" name="Group 3">
            <a:extLst>
              <a:ext uri="{FF2B5EF4-FFF2-40B4-BE49-F238E27FC236}">
                <a16:creationId xmlns:a16="http://schemas.microsoft.com/office/drawing/2014/main" id="{244656FB-6E93-4AC8-8069-69577A611CCE}"/>
              </a:ext>
            </a:extLst>
          </p:cNvPr>
          <p:cNvGrpSpPr>
            <a:grpSpLocks/>
          </p:cNvGrpSpPr>
          <p:nvPr/>
        </p:nvGrpSpPr>
        <p:grpSpPr bwMode="auto">
          <a:xfrm>
            <a:off x="1371600" y="3359150"/>
            <a:ext cx="1519238" cy="1365250"/>
            <a:chOff x="0" y="0"/>
            <a:chExt cx="1519492" cy="1365504"/>
          </a:xfrm>
        </p:grpSpPr>
        <p:cxnSp>
          <p:nvCxnSpPr>
            <p:cNvPr id="44093" name="直接箭头连接符 2">
              <a:extLst>
                <a:ext uri="{FF2B5EF4-FFF2-40B4-BE49-F238E27FC236}">
                  <a16:creationId xmlns:a16="http://schemas.microsoft.com/office/drawing/2014/main" id="{6EF0F509-52E4-4E95-90F6-8357CE410E31}"/>
                </a:ext>
              </a:extLst>
            </p:cNvPr>
            <p:cNvCxnSpPr>
              <a:cxnSpLocks noChangeShapeType="1"/>
            </p:cNvCxnSpPr>
            <p:nvPr/>
          </p:nvCxnSpPr>
          <p:spPr bwMode="auto">
            <a:xfrm rot="5400000" flipH="1" flipV="1">
              <a:off x="1290055" y="570812"/>
              <a:ext cx="457285" cy="1588"/>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grpSp>
          <p:nvGrpSpPr>
            <p:cNvPr id="44094" name="Group 5">
              <a:extLst>
                <a:ext uri="{FF2B5EF4-FFF2-40B4-BE49-F238E27FC236}">
                  <a16:creationId xmlns:a16="http://schemas.microsoft.com/office/drawing/2014/main" id="{D96F0460-58F0-4A29-B8A6-49545D1D2588}"/>
                </a:ext>
              </a:extLst>
            </p:cNvPr>
            <p:cNvGrpSpPr>
              <a:grpSpLocks/>
            </p:cNvGrpSpPr>
            <p:nvPr/>
          </p:nvGrpSpPr>
          <p:grpSpPr bwMode="auto">
            <a:xfrm>
              <a:off x="0" y="0"/>
              <a:ext cx="1365504" cy="1365504"/>
              <a:chOff x="0" y="0"/>
              <a:chExt cx="1365504" cy="1365504"/>
            </a:xfrm>
          </p:grpSpPr>
          <p:grpSp>
            <p:nvGrpSpPr>
              <p:cNvPr id="44095" name="Group 6">
                <a:extLst>
                  <a:ext uri="{FF2B5EF4-FFF2-40B4-BE49-F238E27FC236}">
                    <a16:creationId xmlns:a16="http://schemas.microsoft.com/office/drawing/2014/main" id="{7034EF6B-9855-42CF-899C-2B1A7A6EAB2A}"/>
                  </a:ext>
                </a:extLst>
              </p:cNvPr>
              <p:cNvGrpSpPr>
                <a:grpSpLocks/>
              </p:cNvGrpSpPr>
              <p:nvPr/>
            </p:nvGrpSpPr>
            <p:grpSpPr bwMode="auto">
              <a:xfrm>
                <a:off x="304800" y="304800"/>
                <a:ext cx="749808" cy="755904"/>
                <a:chOff x="0" y="0"/>
                <a:chExt cx="749808" cy="755904"/>
              </a:xfrm>
            </p:grpSpPr>
            <p:grpSp>
              <p:nvGrpSpPr>
                <p:cNvPr id="44108" name="Group 7">
                  <a:extLst>
                    <a:ext uri="{FF2B5EF4-FFF2-40B4-BE49-F238E27FC236}">
                      <a16:creationId xmlns:a16="http://schemas.microsoft.com/office/drawing/2014/main" id="{4329CBBC-722C-48AB-801A-DB845247CF01}"/>
                    </a:ext>
                  </a:extLst>
                </p:cNvPr>
                <p:cNvGrpSpPr>
                  <a:grpSpLocks/>
                </p:cNvGrpSpPr>
                <p:nvPr/>
              </p:nvGrpSpPr>
              <p:grpSpPr bwMode="auto">
                <a:xfrm>
                  <a:off x="0" y="0"/>
                  <a:ext cx="749808" cy="755904"/>
                  <a:chOff x="0" y="0"/>
                  <a:chExt cx="749808" cy="755904"/>
                </a:xfrm>
              </p:grpSpPr>
              <p:pic>
                <p:nvPicPr>
                  <p:cNvPr id="44110" name="椭圆 9">
                    <a:extLst>
                      <a:ext uri="{FF2B5EF4-FFF2-40B4-BE49-F238E27FC236}">
                        <a16:creationId xmlns:a16="http://schemas.microsoft.com/office/drawing/2014/main" id="{A09ABD7B-AB8B-42B9-8094-F87160D522FC}"/>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11" name="Text Box 9">
                    <a:extLst>
                      <a:ext uri="{FF2B5EF4-FFF2-40B4-BE49-F238E27FC236}">
                        <a16:creationId xmlns:a16="http://schemas.microsoft.com/office/drawing/2014/main" id="{7A30EE5D-CCDF-46D0-827F-FAB116551D79}"/>
                      </a:ext>
                    </a:extLst>
                  </p:cNvPr>
                  <p:cNvSpPr txBox="1">
                    <a:spLocks noChangeArrowheads="1"/>
                  </p:cNvSpPr>
                  <p:nvPr/>
                </p:nvSpPr>
                <p:spPr bwMode="auto">
                  <a:xfrm>
                    <a:off x="159378" y="128136"/>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109" name="TextBox 10">
                  <a:extLst>
                    <a:ext uri="{FF2B5EF4-FFF2-40B4-BE49-F238E27FC236}">
                      <a16:creationId xmlns:a16="http://schemas.microsoft.com/office/drawing/2014/main" id="{026582B1-F1F5-44A2-8A79-70A3BB1D5BE9}"/>
                    </a:ext>
                  </a:extLst>
                </p:cNvPr>
                <p:cNvSpPr txBox="1">
                  <a:spLocks noChangeArrowheads="1"/>
                </p:cNvSpPr>
                <p:nvPr/>
              </p:nvSpPr>
              <p:spPr bwMode="auto">
                <a:xfrm>
                  <a:off x="132017" y="49975"/>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96" name="Group 11">
                <a:extLst>
                  <a:ext uri="{FF2B5EF4-FFF2-40B4-BE49-F238E27FC236}">
                    <a16:creationId xmlns:a16="http://schemas.microsoft.com/office/drawing/2014/main" id="{6F05B724-EBEE-4E61-9160-B3FBD0F59F65}"/>
                  </a:ext>
                </a:extLst>
              </p:cNvPr>
              <p:cNvGrpSpPr>
                <a:grpSpLocks/>
              </p:cNvGrpSpPr>
              <p:nvPr/>
            </p:nvGrpSpPr>
            <p:grpSpPr bwMode="auto">
              <a:xfrm>
                <a:off x="530352" y="0"/>
                <a:ext cx="298704" cy="298704"/>
                <a:chOff x="0" y="0"/>
                <a:chExt cx="298704" cy="298704"/>
              </a:xfrm>
            </p:grpSpPr>
            <p:pic>
              <p:nvPicPr>
                <p:cNvPr id="44106" name="椭圆 5">
                  <a:extLst>
                    <a:ext uri="{FF2B5EF4-FFF2-40B4-BE49-F238E27FC236}">
                      <a16:creationId xmlns:a16="http://schemas.microsoft.com/office/drawing/2014/main" id="{C628CA05-666C-4BB2-B43F-6E8B0C12AFF1}"/>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7" name="Text Box 13">
                  <a:extLst>
                    <a:ext uri="{FF2B5EF4-FFF2-40B4-BE49-F238E27FC236}">
                      <a16:creationId xmlns:a16="http://schemas.microsoft.com/office/drawing/2014/main" id="{6D2CE8FF-1101-4B29-B584-BBCE92FA0AD9}"/>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97" name="Group 14">
                <a:extLst>
                  <a:ext uri="{FF2B5EF4-FFF2-40B4-BE49-F238E27FC236}">
                    <a16:creationId xmlns:a16="http://schemas.microsoft.com/office/drawing/2014/main" id="{955D137A-A47C-40A2-84BA-2EAEBE839790}"/>
                  </a:ext>
                </a:extLst>
              </p:cNvPr>
              <p:cNvGrpSpPr>
                <a:grpSpLocks/>
              </p:cNvGrpSpPr>
              <p:nvPr/>
            </p:nvGrpSpPr>
            <p:grpSpPr bwMode="auto">
              <a:xfrm>
                <a:off x="0" y="536448"/>
                <a:ext cx="298704" cy="298704"/>
                <a:chOff x="0" y="0"/>
                <a:chExt cx="298704" cy="298704"/>
              </a:xfrm>
            </p:grpSpPr>
            <p:pic>
              <p:nvPicPr>
                <p:cNvPr id="44104" name="椭圆 6">
                  <a:extLst>
                    <a:ext uri="{FF2B5EF4-FFF2-40B4-BE49-F238E27FC236}">
                      <a16:creationId xmlns:a16="http://schemas.microsoft.com/office/drawing/2014/main" id="{21E6813B-56DA-436B-926B-D6F69499B568}"/>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5" name="Text Box 16">
                  <a:extLst>
                    <a:ext uri="{FF2B5EF4-FFF2-40B4-BE49-F238E27FC236}">
                      <a16:creationId xmlns:a16="http://schemas.microsoft.com/office/drawing/2014/main" id="{AFBD702C-E1CC-4261-B0CA-3DD76D60D606}"/>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98" name="Group 17">
                <a:extLst>
                  <a:ext uri="{FF2B5EF4-FFF2-40B4-BE49-F238E27FC236}">
                    <a16:creationId xmlns:a16="http://schemas.microsoft.com/office/drawing/2014/main" id="{5574EDCF-BD74-4327-92B1-BA9027F8AF87}"/>
                  </a:ext>
                </a:extLst>
              </p:cNvPr>
              <p:cNvGrpSpPr>
                <a:grpSpLocks/>
              </p:cNvGrpSpPr>
              <p:nvPr/>
            </p:nvGrpSpPr>
            <p:grpSpPr bwMode="auto">
              <a:xfrm>
                <a:off x="530352" y="1066800"/>
                <a:ext cx="298704" cy="298704"/>
                <a:chOff x="0" y="0"/>
                <a:chExt cx="298704" cy="298704"/>
              </a:xfrm>
            </p:grpSpPr>
            <p:pic>
              <p:nvPicPr>
                <p:cNvPr id="44102" name="椭圆 7">
                  <a:extLst>
                    <a:ext uri="{FF2B5EF4-FFF2-40B4-BE49-F238E27FC236}">
                      <a16:creationId xmlns:a16="http://schemas.microsoft.com/office/drawing/2014/main" id="{A920F2AA-C4C9-48F5-BE7B-337300BE8BA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3" name="Text Box 19">
                  <a:extLst>
                    <a:ext uri="{FF2B5EF4-FFF2-40B4-BE49-F238E27FC236}">
                      <a16:creationId xmlns:a16="http://schemas.microsoft.com/office/drawing/2014/main" id="{D69059FE-AE68-4ABC-ADDC-D262EEE34039}"/>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99" name="Group 20">
                <a:extLst>
                  <a:ext uri="{FF2B5EF4-FFF2-40B4-BE49-F238E27FC236}">
                    <a16:creationId xmlns:a16="http://schemas.microsoft.com/office/drawing/2014/main" id="{05F0FED6-6BF2-4C72-B32E-F42CAF34CF15}"/>
                  </a:ext>
                </a:extLst>
              </p:cNvPr>
              <p:cNvGrpSpPr>
                <a:grpSpLocks/>
              </p:cNvGrpSpPr>
              <p:nvPr/>
            </p:nvGrpSpPr>
            <p:grpSpPr bwMode="auto">
              <a:xfrm>
                <a:off x="1066800" y="536448"/>
                <a:ext cx="298704" cy="298704"/>
                <a:chOff x="0" y="0"/>
                <a:chExt cx="298704" cy="298704"/>
              </a:xfrm>
            </p:grpSpPr>
            <p:pic>
              <p:nvPicPr>
                <p:cNvPr id="44100" name="椭圆 8">
                  <a:extLst>
                    <a:ext uri="{FF2B5EF4-FFF2-40B4-BE49-F238E27FC236}">
                      <a16:creationId xmlns:a16="http://schemas.microsoft.com/office/drawing/2014/main" id="{FB7B8E56-82E1-44DA-B2FD-7CB1E14535C1}"/>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1" name="Text Box 22">
                  <a:extLst>
                    <a:ext uri="{FF2B5EF4-FFF2-40B4-BE49-F238E27FC236}">
                      <a16:creationId xmlns:a16="http://schemas.microsoft.com/office/drawing/2014/main" id="{19D91F4B-DFBA-4963-8C2F-28B135BE59DA}"/>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grpSp>
        <p:nvGrpSpPr>
          <p:cNvPr id="247" name="Group 23">
            <a:extLst>
              <a:ext uri="{FF2B5EF4-FFF2-40B4-BE49-F238E27FC236}">
                <a16:creationId xmlns:a16="http://schemas.microsoft.com/office/drawing/2014/main" id="{3E1D58A7-7351-4066-BDBD-7033FE2256E8}"/>
              </a:ext>
            </a:extLst>
          </p:cNvPr>
          <p:cNvGrpSpPr>
            <a:grpSpLocks/>
          </p:cNvGrpSpPr>
          <p:nvPr/>
        </p:nvGrpSpPr>
        <p:grpSpPr bwMode="auto">
          <a:xfrm>
            <a:off x="6394450" y="3284538"/>
            <a:ext cx="1524000" cy="1366837"/>
            <a:chOff x="0" y="0"/>
            <a:chExt cx="1524000" cy="1365504"/>
          </a:xfrm>
        </p:grpSpPr>
        <p:cxnSp>
          <p:nvCxnSpPr>
            <p:cNvPr id="44074" name="直接箭头连接符 4">
              <a:extLst>
                <a:ext uri="{FF2B5EF4-FFF2-40B4-BE49-F238E27FC236}">
                  <a16:creationId xmlns:a16="http://schemas.microsoft.com/office/drawing/2014/main" id="{86C25CD4-F80C-4EB5-8BCB-A98D31E39AE0}"/>
                </a:ext>
              </a:extLst>
            </p:cNvPr>
            <p:cNvCxnSpPr>
              <a:cxnSpLocks noChangeShapeType="1"/>
            </p:cNvCxnSpPr>
            <p:nvPr/>
          </p:nvCxnSpPr>
          <p:spPr bwMode="auto">
            <a:xfrm rot="5400000">
              <a:off x="-227583" y="644688"/>
              <a:ext cx="456754" cy="1588"/>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grpSp>
          <p:nvGrpSpPr>
            <p:cNvPr id="44075" name="Group 25">
              <a:extLst>
                <a:ext uri="{FF2B5EF4-FFF2-40B4-BE49-F238E27FC236}">
                  <a16:creationId xmlns:a16="http://schemas.microsoft.com/office/drawing/2014/main" id="{06F46CFB-8EE6-472B-8C69-3BB456E1CCA9}"/>
                </a:ext>
              </a:extLst>
            </p:cNvPr>
            <p:cNvGrpSpPr>
              <a:grpSpLocks/>
            </p:cNvGrpSpPr>
            <p:nvPr/>
          </p:nvGrpSpPr>
          <p:grpSpPr bwMode="auto">
            <a:xfrm>
              <a:off x="158496" y="0"/>
              <a:ext cx="1365504" cy="1365504"/>
              <a:chOff x="0" y="0"/>
              <a:chExt cx="1365504" cy="1365504"/>
            </a:xfrm>
          </p:grpSpPr>
          <p:grpSp>
            <p:nvGrpSpPr>
              <p:cNvPr id="44076" name="Group 26">
                <a:extLst>
                  <a:ext uri="{FF2B5EF4-FFF2-40B4-BE49-F238E27FC236}">
                    <a16:creationId xmlns:a16="http://schemas.microsoft.com/office/drawing/2014/main" id="{36D38304-DE76-44D2-8C7A-4FDB0902AA9E}"/>
                  </a:ext>
                </a:extLst>
              </p:cNvPr>
              <p:cNvGrpSpPr>
                <a:grpSpLocks/>
              </p:cNvGrpSpPr>
              <p:nvPr/>
            </p:nvGrpSpPr>
            <p:grpSpPr bwMode="auto">
              <a:xfrm>
                <a:off x="304800" y="304800"/>
                <a:ext cx="749808" cy="755904"/>
                <a:chOff x="0" y="0"/>
                <a:chExt cx="749808" cy="755904"/>
              </a:xfrm>
            </p:grpSpPr>
            <p:grpSp>
              <p:nvGrpSpPr>
                <p:cNvPr id="44089" name="Group 27">
                  <a:extLst>
                    <a:ext uri="{FF2B5EF4-FFF2-40B4-BE49-F238E27FC236}">
                      <a16:creationId xmlns:a16="http://schemas.microsoft.com/office/drawing/2014/main" id="{18EF1B32-D2C9-4DD8-B777-6374DAFFB590}"/>
                    </a:ext>
                  </a:extLst>
                </p:cNvPr>
                <p:cNvGrpSpPr>
                  <a:grpSpLocks/>
                </p:cNvGrpSpPr>
                <p:nvPr/>
              </p:nvGrpSpPr>
              <p:grpSpPr bwMode="auto">
                <a:xfrm>
                  <a:off x="0" y="0"/>
                  <a:ext cx="749808" cy="755904"/>
                  <a:chOff x="0" y="0"/>
                  <a:chExt cx="749808" cy="755904"/>
                </a:xfrm>
              </p:grpSpPr>
              <p:pic>
                <p:nvPicPr>
                  <p:cNvPr id="44091" name="椭圆 19">
                    <a:extLst>
                      <a:ext uri="{FF2B5EF4-FFF2-40B4-BE49-F238E27FC236}">
                        <a16:creationId xmlns:a16="http://schemas.microsoft.com/office/drawing/2014/main" id="{D625D931-67A7-498A-87E3-203771E56F3F}"/>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92" name="Text Box 29">
                    <a:extLst>
                      <a:ext uri="{FF2B5EF4-FFF2-40B4-BE49-F238E27FC236}">
                        <a16:creationId xmlns:a16="http://schemas.microsoft.com/office/drawing/2014/main" id="{D6AE3996-321F-4148-B761-D77490F381B0}"/>
                      </a:ext>
                    </a:extLst>
                  </p:cNvPr>
                  <p:cNvSpPr txBox="1">
                    <a:spLocks noChangeArrowheads="1"/>
                  </p:cNvSpPr>
                  <p:nvPr/>
                </p:nvSpPr>
                <p:spPr bwMode="auto">
                  <a:xfrm>
                    <a:off x="159378" y="125088"/>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090" name="TextBox 20">
                  <a:extLst>
                    <a:ext uri="{FF2B5EF4-FFF2-40B4-BE49-F238E27FC236}">
                      <a16:creationId xmlns:a16="http://schemas.microsoft.com/office/drawing/2014/main" id="{87E6840B-9532-43B8-A4ED-292057122F5F}"/>
                    </a:ext>
                  </a:extLst>
                </p:cNvPr>
                <p:cNvSpPr txBox="1">
                  <a:spLocks noChangeArrowheads="1"/>
                </p:cNvSpPr>
                <p:nvPr/>
              </p:nvSpPr>
              <p:spPr bwMode="auto">
                <a:xfrm>
                  <a:off x="132017" y="46927"/>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77" name="Group 31">
                <a:extLst>
                  <a:ext uri="{FF2B5EF4-FFF2-40B4-BE49-F238E27FC236}">
                    <a16:creationId xmlns:a16="http://schemas.microsoft.com/office/drawing/2014/main" id="{5812F3B7-6EDA-40DC-A54D-F464CA25DC1D}"/>
                  </a:ext>
                </a:extLst>
              </p:cNvPr>
              <p:cNvGrpSpPr>
                <a:grpSpLocks/>
              </p:cNvGrpSpPr>
              <p:nvPr/>
            </p:nvGrpSpPr>
            <p:grpSpPr bwMode="auto">
              <a:xfrm>
                <a:off x="530352" y="0"/>
                <a:ext cx="298704" cy="298704"/>
                <a:chOff x="0" y="0"/>
                <a:chExt cx="298704" cy="298704"/>
              </a:xfrm>
            </p:grpSpPr>
            <p:pic>
              <p:nvPicPr>
                <p:cNvPr id="44087" name="椭圆 15">
                  <a:extLst>
                    <a:ext uri="{FF2B5EF4-FFF2-40B4-BE49-F238E27FC236}">
                      <a16:creationId xmlns:a16="http://schemas.microsoft.com/office/drawing/2014/main" id="{12221B7B-02BC-4445-9223-009361D94FFA}"/>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8" name="Text Box 33">
                  <a:extLst>
                    <a:ext uri="{FF2B5EF4-FFF2-40B4-BE49-F238E27FC236}">
                      <a16:creationId xmlns:a16="http://schemas.microsoft.com/office/drawing/2014/main" id="{451A28D4-991E-4BAD-855E-7C356B3314D3}"/>
                    </a:ext>
                  </a:extLst>
                </p:cNvPr>
                <p:cNvSpPr txBox="1">
                  <a:spLocks noChangeArrowheads="1"/>
                </p:cNvSpPr>
                <p:nvPr/>
              </p:nvSpPr>
              <p:spPr bwMode="auto">
                <a:xfrm>
                  <a:off x="95470"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78" name="Group 34">
                <a:extLst>
                  <a:ext uri="{FF2B5EF4-FFF2-40B4-BE49-F238E27FC236}">
                    <a16:creationId xmlns:a16="http://schemas.microsoft.com/office/drawing/2014/main" id="{3B256F8B-BE72-44FB-9A3A-FE5CE04DC031}"/>
                  </a:ext>
                </a:extLst>
              </p:cNvPr>
              <p:cNvGrpSpPr>
                <a:grpSpLocks/>
              </p:cNvGrpSpPr>
              <p:nvPr/>
            </p:nvGrpSpPr>
            <p:grpSpPr bwMode="auto">
              <a:xfrm>
                <a:off x="0" y="530352"/>
                <a:ext cx="298704" cy="298704"/>
                <a:chOff x="0" y="0"/>
                <a:chExt cx="298704" cy="298704"/>
              </a:xfrm>
            </p:grpSpPr>
            <p:pic>
              <p:nvPicPr>
                <p:cNvPr id="44085" name="椭圆 16">
                  <a:extLst>
                    <a:ext uri="{FF2B5EF4-FFF2-40B4-BE49-F238E27FC236}">
                      <a16:creationId xmlns:a16="http://schemas.microsoft.com/office/drawing/2014/main" id="{0DE97F15-51F3-42DC-AEDF-769DD7BB6CF5}"/>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6" name="Text Box 36">
                  <a:extLst>
                    <a:ext uri="{FF2B5EF4-FFF2-40B4-BE49-F238E27FC236}">
                      <a16:creationId xmlns:a16="http://schemas.microsoft.com/office/drawing/2014/main" id="{774B35CC-2166-4D41-B0D8-0C0FBF63A794}"/>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79" name="Group 37">
                <a:extLst>
                  <a:ext uri="{FF2B5EF4-FFF2-40B4-BE49-F238E27FC236}">
                    <a16:creationId xmlns:a16="http://schemas.microsoft.com/office/drawing/2014/main" id="{16362989-230A-4532-9175-EC60B21E3F8C}"/>
                  </a:ext>
                </a:extLst>
              </p:cNvPr>
              <p:cNvGrpSpPr>
                <a:grpSpLocks/>
              </p:cNvGrpSpPr>
              <p:nvPr/>
            </p:nvGrpSpPr>
            <p:grpSpPr bwMode="auto">
              <a:xfrm>
                <a:off x="530352" y="1066800"/>
                <a:ext cx="298704" cy="298704"/>
                <a:chOff x="0" y="0"/>
                <a:chExt cx="298704" cy="298704"/>
              </a:xfrm>
            </p:grpSpPr>
            <p:pic>
              <p:nvPicPr>
                <p:cNvPr id="44083" name="椭圆 17">
                  <a:extLst>
                    <a:ext uri="{FF2B5EF4-FFF2-40B4-BE49-F238E27FC236}">
                      <a16:creationId xmlns:a16="http://schemas.microsoft.com/office/drawing/2014/main" id="{31B7B5B5-DD8A-4020-B642-78DD540EF10F}"/>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4" name="Text Box 39">
                  <a:extLst>
                    <a:ext uri="{FF2B5EF4-FFF2-40B4-BE49-F238E27FC236}">
                      <a16:creationId xmlns:a16="http://schemas.microsoft.com/office/drawing/2014/main" id="{A0657ED1-2FF1-472A-BD79-524752926257}"/>
                    </a:ext>
                  </a:extLst>
                </p:cNvPr>
                <p:cNvSpPr txBox="1">
                  <a:spLocks noChangeArrowheads="1"/>
                </p:cNvSpPr>
                <p:nvPr/>
              </p:nvSpPr>
              <p:spPr bwMode="auto">
                <a:xfrm>
                  <a:off x="95470"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80" name="Group 40">
                <a:extLst>
                  <a:ext uri="{FF2B5EF4-FFF2-40B4-BE49-F238E27FC236}">
                    <a16:creationId xmlns:a16="http://schemas.microsoft.com/office/drawing/2014/main" id="{70FC841C-B6CD-471E-A556-DEE03A2DE150}"/>
                  </a:ext>
                </a:extLst>
              </p:cNvPr>
              <p:cNvGrpSpPr>
                <a:grpSpLocks/>
              </p:cNvGrpSpPr>
              <p:nvPr/>
            </p:nvGrpSpPr>
            <p:grpSpPr bwMode="auto">
              <a:xfrm>
                <a:off x="1066800" y="530352"/>
                <a:ext cx="298704" cy="298704"/>
                <a:chOff x="0" y="0"/>
                <a:chExt cx="298704" cy="298704"/>
              </a:xfrm>
            </p:grpSpPr>
            <p:pic>
              <p:nvPicPr>
                <p:cNvPr id="44081" name="椭圆 18">
                  <a:extLst>
                    <a:ext uri="{FF2B5EF4-FFF2-40B4-BE49-F238E27FC236}">
                      <a16:creationId xmlns:a16="http://schemas.microsoft.com/office/drawing/2014/main" id="{32A661E9-97AE-4471-8413-79ED716528C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82" name="Text Box 42">
                  <a:extLst>
                    <a:ext uri="{FF2B5EF4-FFF2-40B4-BE49-F238E27FC236}">
                      <a16:creationId xmlns:a16="http://schemas.microsoft.com/office/drawing/2014/main" id="{3AEA3513-CC24-4DAE-B033-7CF0856510F4}"/>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grpSp>
        <p:nvGrpSpPr>
          <p:cNvPr id="267" name="Group 43">
            <a:extLst>
              <a:ext uri="{FF2B5EF4-FFF2-40B4-BE49-F238E27FC236}">
                <a16:creationId xmlns:a16="http://schemas.microsoft.com/office/drawing/2014/main" id="{24773C5F-3FFD-442B-9F9B-193A697F2C97}"/>
              </a:ext>
            </a:extLst>
          </p:cNvPr>
          <p:cNvGrpSpPr>
            <a:grpSpLocks/>
          </p:cNvGrpSpPr>
          <p:nvPr/>
        </p:nvGrpSpPr>
        <p:grpSpPr bwMode="auto">
          <a:xfrm>
            <a:off x="1371600" y="3359150"/>
            <a:ext cx="2505075" cy="1365250"/>
            <a:chOff x="0" y="0"/>
            <a:chExt cx="2505456" cy="1365504"/>
          </a:xfrm>
        </p:grpSpPr>
        <p:grpSp>
          <p:nvGrpSpPr>
            <p:cNvPr id="44040" name="Group 44">
              <a:extLst>
                <a:ext uri="{FF2B5EF4-FFF2-40B4-BE49-F238E27FC236}">
                  <a16:creationId xmlns:a16="http://schemas.microsoft.com/office/drawing/2014/main" id="{C1598A3A-81C0-45F1-B74F-AA5EDAF81CF3}"/>
                </a:ext>
              </a:extLst>
            </p:cNvPr>
            <p:cNvGrpSpPr>
              <a:grpSpLocks/>
            </p:cNvGrpSpPr>
            <p:nvPr/>
          </p:nvGrpSpPr>
          <p:grpSpPr bwMode="auto">
            <a:xfrm>
              <a:off x="304800" y="304800"/>
              <a:ext cx="749808" cy="755904"/>
              <a:chOff x="0" y="0"/>
              <a:chExt cx="749808" cy="755904"/>
            </a:xfrm>
          </p:grpSpPr>
          <p:grpSp>
            <p:nvGrpSpPr>
              <p:cNvPr id="44070" name="Group 45">
                <a:extLst>
                  <a:ext uri="{FF2B5EF4-FFF2-40B4-BE49-F238E27FC236}">
                    <a16:creationId xmlns:a16="http://schemas.microsoft.com/office/drawing/2014/main" id="{863D2817-1604-43C3-89A5-7093E461A5E3}"/>
                  </a:ext>
                </a:extLst>
              </p:cNvPr>
              <p:cNvGrpSpPr>
                <a:grpSpLocks/>
              </p:cNvGrpSpPr>
              <p:nvPr/>
            </p:nvGrpSpPr>
            <p:grpSpPr bwMode="auto">
              <a:xfrm>
                <a:off x="0" y="0"/>
                <a:ext cx="749808" cy="755904"/>
                <a:chOff x="0" y="0"/>
                <a:chExt cx="749808" cy="755904"/>
              </a:xfrm>
            </p:grpSpPr>
            <p:pic>
              <p:nvPicPr>
                <p:cNvPr id="44072" name="椭圆 34">
                  <a:extLst>
                    <a:ext uri="{FF2B5EF4-FFF2-40B4-BE49-F238E27FC236}">
                      <a16:creationId xmlns:a16="http://schemas.microsoft.com/office/drawing/2014/main" id="{F911FA47-79A0-47F8-AEB7-3F7D8AD92001}"/>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3" name="Text Box 47">
                  <a:extLst>
                    <a:ext uri="{FF2B5EF4-FFF2-40B4-BE49-F238E27FC236}">
                      <a16:creationId xmlns:a16="http://schemas.microsoft.com/office/drawing/2014/main" id="{08E4D970-F339-45FA-A038-8A25CFAFDE60}"/>
                    </a:ext>
                  </a:extLst>
                </p:cNvPr>
                <p:cNvSpPr txBox="1">
                  <a:spLocks noChangeArrowheads="1"/>
                </p:cNvSpPr>
                <p:nvPr/>
              </p:nvSpPr>
              <p:spPr bwMode="auto">
                <a:xfrm>
                  <a:off x="159378" y="128136"/>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071" name="TextBox 35">
                <a:extLst>
                  <a:ext uri="{FF2B5EF4-FFF2-40B4-BE49-F238E27FC236}">
                    <a16:creationId xmlns:a16="http://schemas.microsoft.com/office/drawing/2014/main" id="{50C60DB5-F680-403B-AD74-120057B66696}"/>
                  </a:ext>
                </a:extLst>
              </p:cNvPr>
              <p:cNvSpPr txBox="1">
                <a:spLocks noChangeArrowheads="1"/>
              </p:cNvSpPr>
              <p:nvPr/>
            </p:nvSpPr>
            <p:spPr bwMode="auto">
              <a:xfrm>
                <a:off x="132017" y="49975"/>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41" name="Group 49">
              <a:extLst>
                <a:ext uri="{FF2B5EF4-FFF2-40B4-BE49-F238E27FC236}">
                  <a16:creationId xmlns:a16="http://schemas.microsoft.com/office/drawing/2014/main" id="{FEC9E8E9-A91C-4230-B3C1-C879FC16730F}"/>
                </a:ext>
              </a:extLst>
            </p:cNvPr>
            <p:cNvGrpSpPr>
              <a:grpSpLocks/>
            </p:cNvGrpSpPr>
            <p:nvPr/>
          </p:nvGrpSpPr>
          <p:grpSpPr bwMode="auto">
            <a:xfrm>
              <a:off x="530352" y="0"/>
              <a:ext cx="298704" cy="298704"/>
              <a:chOff x="0" y="0"/>
              <a:chExt cx="298704" cy="298704"/>
            </a:xfrm>
          </p:grpSpPr>
          <p:pic>
            <p:nvPicPr>
              <p:cNvPr id="44068" name="椭圆 23">
                <a:extLst>
                  <a:ext uri="{FF2B5EF4-FFF2-40B4-BE49-F238E27FC236}">
                    <a16:creationId xmlns:a16="http://schemas.microsoft.com/office/drawing/2014/main" id="{9194E9CB-E226-4E7B-BC8B-B722CCE3EDCD}"/>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9" name="Text Box 51">
                <a:extLst>
                  <a:ext uri="{FF2B5EF4-FFF2-40B4-BE49-F238E27FC236}">
                    <a16:creationId xmlns:a16="http://schemas.microsoft.com/office/drawing/2014/main" id="{389E9951-C401-430A-8788-5211AB96C8E9}"/>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2" name="Group 52">
              <a:extLst>
                <a:ext uri="{FF2B5EF4-FFF2-40B4-BE49-F238E27FC236}">
                  <a16:creationId xmlns:a16="http://schemas.microsoft.com/office/drawing/2014/main" id="{0829F251-ADBB-4E65-B182-27DA8C1AF8EB}"/>
                </a:ext>
              </a:extLst>
            </p:cNvPr>
            <p:cNvGrpSpPr>
              <a:grpSpLocks/>
            </p:cNvGrpSpPr>
            <p:nvPr/>
          </p:nvGrpSpPr>
          <p:grpSpPr bwMode="auto">
            <a:xfrm>
              <a:off x="0" y="536448"/>
              <a:ext cx="298704" cy="298704"/>
              <a:chOff x="0" y="0"/>
              <a:chExt cx="298704" cy="298704"/>
            </a:xfrm>
          </p:grpSpPr>
          <p:pic>
            <p:nvPicPr>
              <p:cNvPr id="44066" name="椭圆 24">
                <a:extLst>
                  <a:ext uri="{FF2B5EF4-FFF2-40B4-BE49-F238E27FC236}">
                    <a16:creationId xmlns:a16="http://schemas.microsoft.com/office/drawing/2014/main" id="{2BB0D0E2-10B7-40A1-8A07-806B7038D15E}"/>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7" name="Text Box 54">
                <a:extLst>
                  <a:ext uri="{FF2B5EF4-FFF2-40B4-BE49-F238E27FC236}">
                    <a16:creationId xmlns:a16="http://schemas.microsoft.com/office/drawing/2014/main" id="{9D4D3B17-850B-47D9-80EA-52E674A9AA41}"/>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3" name="Group 55">
              <a:extLst>
                <a:ext uri="{FF2B5EF4-FFF2-40B4-BE49-F238E27FC236}">
                  <a16:creationId xmlns:a16="http://schemas.microsoft.com/office/drawing/2014/main" id="{92BE2ACB-EEAB-41BD-B6E9-038A32170A95}"/>
                </a:ext>
              </a:extLst>
            </p:cNvPr>
            <p:cNvGrpSpPr>
              <a:grpSpLocks/>
            </p:cNvGrpSpPr>
            <p:nvPr/>
          </p:nvGrpSpPr>
          <p:grpSpPr bwMode="auto">
            <a:xfrm>
              <a:off x="530352" y="1066800"/>
              <a:ext cx="298704" cy="298704"/>
              <a:chOff x="0" y="0"/>
              <a:chExt cx="298704" cy="298704"/>
            </a:xfrm>
          </p:grpSpPr>
          <p:pic>
            <p:nvPicPr>
              <p:cNvPr id="44064" name="椭圆 25">
                <a:extLst>
                  <a:ext uri="{FF2B5EF4-FFF2-40B4-BE49-F238E27FC236}">
                    <a16:creationId xmlns:a16="http://schemas.microsoft.com/office/drawing/2014/main" id="{03ABC9C7-131F-41F8-8FF7-988736CB8173}"/>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5" name="Text Box 57">
                <a:extLst>
                  <a:ext uri="{FF2B5EF4-FFF2-40B4-BE49-F238E27FC236}">
                    <a16:creationId xmlns:a16="http://schemas.microsoft.com/office/drawing/2014/main" id="{4094808E-1E2F-4BA5-8241-8218EA6675BE}"/>
                  </a:ext>
                </a:extLst>
              </p:cNvPr>
              <p:cNvSpPr txBox="1">
                <a:spLocks noChangeArrowheads="1"/>
              </p:cNvSpPr>
              <p:nvPr/>
            </p:nvSpPr>
            <p:spPr bwMode="auto">
              <a:xfrm>
                <a:off x="95470"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4" name="Group 58">
              <a:extLst>
                <a:ext uri="{FF2B5EF4-FFF2-40B4-BE49-F238E27FC236}">
                  <a16:creationId xmlns:a16="http://schemas.microsoft.com/office/drawing/2014/main" id="{E0E9C15A-99E3-497F-83F0-D96BCD9120BA}"/>
                </a:ext>
              </a:extLst>
            </p:cNvPr>
            <p:cNvGrpSpPr>
              <a:grpSpLocks/>
            </p:cNvGrpSpPr>
            <p:nvPr/>
          </p:nvGrpSpPr>
          <p:grpSpPr bwMode="auto">
            <a:xfrm>
              <a:off x="1066800" y="384048"/>
              <a:ext cx="298704" cy="298704"/>
              <a:chOff x="0" y="0"/>
              <a:chExt cx="298704" cy="298704"/>
            </a:xfrm>
          </p:grpSpPr>
          <p:pic>
            <p:nvPicPr>
              <p:cNvPr id="44062" name="椭圆 26">
                <a:extLst>
                  <a:ext uri="{FF2B5EF4-FFF2-40B4-BE49-F238E27FC236}">
                    <a16:creationId xmlns:a16="http://schemas.microsoft.com/office/drawing/2014/main" id="{95F7C03A-2390-4686-A594-BA060F5C6149}"/>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3" name="Text Box 60">
                <a:extLst>
                  <a:ext uri="{FF2B5EF4-FFF2-40B4-BE49-F238E27FC236}">
                    <a16:creationId xmlns:a16="http://schemas.microsoft.com/office/drawing/2014/main" id="{D19F0F4E-D1A9-4108-A89A-3987B45E7EC9}"/>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5" name="Group 61">
              <a:extLst>
                <a:ext uri="{FF2B5EF4-FFF2-40B4-BE49-F238E27FC236}">
                  <a16:creationId xmlns:a16="http://schemas.microsoft.com/office/drawing/2014/main" id="{E71A5AC1-400F-41EB-9166-1C69014F91F8}"/>
                </a:ext>
              </a:extLst>
            </p:cNvPr>
            <p:cNvGrpSpPr>
              <a:grpSpLocks/>
            </p:cNvGrpSpPr>
            <p:nvPr/>
          </p:nvGrpSpPr>
          <p:grpSpPr bwMode="auto">
            <a:xfrm>
              <a:off x="1444752" y="304800"/>
              <a:ext cx="749808" cy="755904"/>
              <a:chOff x="0" y="0"/>
              <a:chExt cx="749808" cy="755904"/>
            </a:xfrm>
          </p:grpSpPr>
          <p:grpSp>
            <p:nvGrpSpPr>
              <p:cNvPr id="44058" name="Group 62">
                <a:extLst>
                  <a:ext uri="{FF2B5EF4-FFF2-40B4-BE49-F238E27FC236}">
                    <a16:creationId xmlns:a16="http://schemas.microsoft.com/office/drawing/2014/main" id="{C7EF9368-8BF0-40AF-A33D-0804AEDB0C65}"/>
                  </a:ext>
                </a:extLst>
              </p:cNvPr>
              <p:cNvGrpSpPr>
                <a:grpSpLocks/>
              </p:cNvGrpSpPr>
              <p:nvPr/>
            </p:nvGrpSpPr>
            <p:grpSpPr bwMode="auto">
              <a:xfrm>
                <a:off x="0" y="0"/>
                <a:ext cx="749808" cy="755904"/>
                <a:chOff x="0" y="0"/>
                <a:chExt cx="749808" cy="755904"/>
              </a:xfrm>
            </p:grpSpPr>
            <p:pic>
              <p:nvPicPr>
                <p:cNvPr id="44060" name="椭圆 32">
                  <a:extLst>
                    <a:ext uri="{FF2B5EF4-FFF2-40B4-BE49-F238E27FC236}">
                      <a16:creationId xmlns:a16="http://schemas.microsoft.com/office/drawing/2014/main" id="{F76DD5CD-1901-4733-AF3D-E44D1FF3ED20}"/>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1" name="Text Box 64">
                  <a:extLst>
                    <a:ext uri="{FF2B5EF4-FFF2-40B4-BE49-F238E27FC236}">
                      <a16:creationId xmlns:a16="http://schemas.microsoft.com/office/drawing/2014/main" id="{5C0DA363-2DE2-4290-91D6-09979A58D1C3}"/>
                    </a:ext>
                  </a:extLst>
                </p:cNvPr>
                <p:cNvSpPr txBox="1">
                  <a:spLocks noChangeArrowheads="1"/>
                </p:cNvSpPr>
                <p:nvPr/>
              </p:nvSpPr>
              <p:spPr bwMode="auto">
                <a:xfrm>
                  <a:off x="162426" y="128136"/>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4059" name="TextBox 33">
                <a:extLst>
                  <a:ext uri="{FF2B5EF4-FFF2-40B4-BE49-F238E27FC236}">
                    <a16:creationId xmlns:a16="http://schemas.microsoft.com/office/drawing/2014/main" id="{A9CE1A42-7C9A-4CBF-AB6E-F2BEFAAAB871}"/>
                  </a:ext>
                </a:extLst>
              </p:cNvPr>
              <p:cNvSpPr txBox="1">
                <a:spLocks noChangeArrowheads="1"/>
              </p:cNvSpPr>
              <p:nvPr/>
            </p:nvSpPr>
            <p:spPr bwMode="auto">
              <a:xfrm>
                <a:off x="135065" y="49975"/>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4046" name="Group 66">
              <a:extLst>
                <a:ext uri="{FF2B5EF4-FFF2-40B4-BE49-F238E27FC236}">
                  <a16:creationId xmlns:a16="http://schemas.microsoft.com/office/drawing/2014/main" id="{F301B20E-BAEA-4639-8290-D7FFE9409A4E}"/>
                </a:ext>
              </a:extLst>
            </p:cNvPr>
            <p:cNvGrpSpPr>
              <a:grpSpLocks/>
            </p:cNvGrpSpPr>
            <p:nvPr/>
          </p:nvGrpSpPr>
          <p:grpSpPr bwMode="auto">
            <a:xfrm>
              <a:off x="1676400" y="0"/>
              <a:ext cx="298704" cy="298704"/>
              <a:chOff x="0" y="0"/>
              <a:chExt cx="298704" cy="298704"/>
            </a:xfrm>
          </p:grpSpPr>
          <p:pic>
            <p:nvPicPr>
              <p:cNvPr id="44056" name="椭圆 28">
                <a:extLst>
                  <a:ext uri="{FF2B5EF4-FFF2-40B4-BE49-F238E27FC236}">
                    <a16:creationId xmlns:a16="http://schemas.microsoft.com/office/drawing/2014/main" id="{DA46AA86-33FB-466B-A80C-C16E0FABA3F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7" name="Text Box 68">
                <a:extLst>
                  <a:ext uri="{FF2B5EF4-FFF2-40B4-BE49-F238E27FC236}">
                    <a16:creationId xmlns:a16="http://schemas.microsoft.com/office/drawing/2014/main" id="{E5DCC903-9EB6-4E65-83BE-E8EC99D8FD3B}"/>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7" name="Group 69">
              <a:extLst>
                <a:ext uri="{FF2B5EF4-FFF2-40B4-BE49-F238E27FC236}">
                  <a16:creationId xmlns:a16="http://schemas.microsoft.com/office/drawing/2014/main" id="{71F14939-52A0-4E39-9756-3EF2EC09DCAC}"/>
                </a:ext>
              </a:extLst>
            </p:cNvPr>
            <p:cNvGrpSpPr>
              <a:grpSpLocks/>
            </p:cNvGrpSpPr>
            <p:nvPr/>
          </p:nvGrpSpPr>
          <p:grpSpPr bwMode="auto">
            <a:xfrm>
              <a:off x="1066800" y="688848"/>
              <a:ext cx="298704" cy="298704"/>
              <a:chOff x="0" y="0"/>
              <a:chExt cx="298704" cy="298704"/>
            </a:xfrm>
          </p:grpSpPr>
          <p:pic>
            <p:nvPicPr>
              <p:cNvPr id="44054" name="椭圆 29">
                <a:extLst>
                  <a:ext uri="{FF2B5EF4-FFF2-40B4-BE49-F238E27FC236}">
                    <a16:creationId xmlns:a16="http://schemas.microsoft.com/office/drawing/2014/main" id="{45F2A010-5B28-475A-BA67-4B3E9E19172B}"/>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5" name="Text Box 71">
                <a:extLst>
                  <a:ext uri="{FF2B5EF4-FFF2-40B4-BE49-F238E27FC236}">
                    <a16:creationId xmlns:a16="http://schemas.microsoft.com/office/drawing/2014/main" id="{01AA9937-77A8-476A-872A-72A6FF99E615}"/>
                  </a:ext>
                </a:extLst>
              </p:cNvPr>
              <p:cNvSpPr txBox="1">
                <a:spLocks noChangeArrowheads="1"/>
              </p:cNvSpPr>
              <p:nvPr/>
            </p:nvSpPr>
            <p:spPr bwMode="auto">
              <a:xfrm>
                <a:off x="92422"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8" name="Group 72">
              <a:extLst>
                <a:ext uri="{FF2B5EF4-FFF2-40B4-BE49-F238E27FC236}">
                  <a16:creationId xmlns:a16="http://schemas.microsoft.com/office/drawing/2014/main" id="{9A0BE144-7786-424E-AA95-42890FE1165F}"/>
                </a:ext>
              </a:extLst>
            </p:cNvPr>
            <p:cNvGrpSpPr>
              <a:grpSpLocks/>
            </p:cNvGrpSpPr>
            <p:nvPr/>
          </p:nvGrpSpPr>
          <p:grpSpPr bwMode="auto">
            <a:xfrm>
              <a:off x="1676400" y="1066800"/>
              <a:ext cx="298704" cy="298704"/>
              <a:chOff x="0" y="0"/>
              <a:chExt cx="298704" cy="298704"/>
            </a:xfrm>
          </p:grpSpPr>
          <p:pic>
            <p:nvPicPr>
              <p:cNvPr id="44052" name="椭圆 30">
                <a:extLst>
                  <a:ext uri="{FF2B5EF4-FFF2-40B4-BE49-F238E27FC236}">
                    <a16:creationId xmlns:a16="http://schemas.microsoft.com/office/drawing/2014/main" id="{FF8E6F8C-F32F-4C11-8387-C384774C6D8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3" name="Text Box 74">
                <a:extLst>
                  <a:ext uri="{FF2B5EF4-FFF2-40B4-BE49-F238E27FC236}">
                    <a16:creationId xmlns:a16="http://schemas.microsoft.com/office/drawing/2014/main" id="{246947DF-4A5D-4E6C-BC3B-98F58F5978DB}"/>
                  </a:ext>
                </a:extLst>
              </p:cNvPr>
              <p:cNvSpPr txBox="1">
                <a:spLocks noChangeArrowheads="1"/>
              </p:cNvSpPr>
              <p:nvPr/>
            </p:nvSpPr>
            <p:spPr bwMode="auto">
              <a:xfrm>
                <a:off x="92422" y="61180"/>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4049" name="Group 75">
              <a:extLst>
                <a:ext uri="{FF2B5EF4-FFF2-40B4-BE49-F238E27FC236}">
                  <a16:creationId xmlns:a16="http://schemas.microsoft.com/office/drawing/2014/main" id="{A49E0924-5A3A-49A3-BDB9-F7996963950B}"/>
                </a:ext>
              </a:extLst>
            </p:cNvPr>
            <p:cNvGrpSpPr>
              <a:grpSpLocks/>
            </p:cNvGrpSpPr>
            <p:nvPr/>
          </p:nvGrpSpPr>
          <p:grpSpPr bwMode="auto">
            <a:xfrm>
              <a:off x="2206752" y="536448"/>
              <a:ext cx="298704" cy="298704"/>
              <a:chOff x="0" y="0"/>
              <a:chExt cx="298704" cy="298704"/>
            </a:xfrm>
          </p:grpSpPr>
          <p:pic>
            <p:nvPicPr>
              <p:cNvPr id="44050" name="椭圆 31">
                <a:extLst>
                  <a:ext uri="{FF2B5EF4-FFF2-40B4-BE49-F238E27FC236}">
                    <a16:creationId xmlns:a16="http://schemas.microsoft.com/office/drawing/2014/main" id="{74CBD4A0-502F-4F5D-994F-A15AA7230053}"/>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Text Box 77">
                <a:extLst>
                  <a:ext uri="{FF2B5EF4-FFF2-40B4-BE49-F238E27FC236}">
                    <a16:creationId xmlns:a16="http://schemas.microsoft.com/office/drawing/2014/main" id="{DCD066FB-28E6-47C8-A10F-3BDD77A96E46}"/>
                  </a:ext>
                </a:extLst>
              </p:cNvPr>
              <p:cNvSpPr txBox="1">
                <a:spLocks noChangeArrowheads="1"/>
              </p:cNvSpPr>
              <p:nvPr/>
            </p:nvSpPr>
            <p:spPr bwMode="auto">
              <a:xfrm>
                <a:off x="95470" y="58132"/>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sp>
        <p:nvSpPr>
          <p:cNvPr id="2" name="日期占位符 1">
            <a:extLst>
              <a:ext uri="{FF2B5EF4-FFF2-40B4-BE49-F238E27FC236}">
                <a16:creationId xmlns:a16="http://schemas.microsoft.com/office/drawing/2014/main" id="{631E8CEE-A3B8-4665-AC15-E84BF2940B7A}"/>
              </a:ext>
            </a:extLst>
          </p:cNvPr>
          <p:cNvSpPr>
            <a:spLocks noGrp="1"/>
          </p:cNvSpPr>
          <p:nvPr>
            <p:ph type="dt" sz="quarter" idx="10"/>
          </p:nvPr>
        </p:nvSpPr>
        <p:spPr/>
        <p:txBody>
          <a:bodyPr/>
          <a:lstStyle/>
          <a:p>
            <a:pPr>
              <a:defRPr/>
            </a:pPr>
            <a:fld id="{6C8B06C9-E084-4DDC-84F6-4C3F6433030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FB4F1A04-23C2-4E5D-AB6D-5704AE4C248A}"/>
              </a:ext>
            </a:extLst>
          </p:cNvPr>
          <p:cNvSpPr>
            <a:spLocks noGrp="1"/>
          </p:cNvSpPr>
          <p:nvPr>
            <p:ph type="sldNum" sz="quarter" idx="12"/>
          </p:nvPr>
        </p:nvSpPr>
        <p:spPr/>
        <p:txBody>
          <a:bodyPr/>
          <a:lstStyle/>
          <a:p>
            <a:pPr>
              <a:defRPr/>
            </a:pPr>
            <a:fld id="{9A318D34-B059-4E21-8678-C6FB973062DF}" type="slidenum">
              <a:rPr lang="en-US" altLang="zh-CN"/>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0 6.93642E-7 L -0.35417 6.93642E-7 " pathEditMode="relative" rAng="0" ptsTypes="AA">
                                      <p:cBhvr>
                                        <p:cTn id="6" dur="2000" fill="hold"/>
                                        <p:tgtEl>
                                          <p:spTgt spid="247"/>
                                        </p:tgtEl>
                                        <p:attrNameLst>
                                          <p:attrName>ppt_x,ppt_y</p:attrName>
                                        </p:attrNameLst>
                                      </p:cBhvr>
                                      <p:rCtr x="-17500"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xit" presetSubtype="0" fill="hold" nodeType="clickEffect">
                                  <p:stCondLst>
                                    <p:cond delay="0"/>
                                  </p:stCondLst>
                                  <p:childTnLst>
                                    <p:animEffect transition="out" filter="dissolve">
                                      <p:cBhvr>
                                        <p:cTn id="10" dur="500"/>
                                        <p:tgtEl>
                                          <p:spTgt spid="227"/>
                                        </p:tgtEl>
                                      </p:cBhvr>
                                    </p:animEffect>
                                    <p:set>
                                      <p:cBhvr>
                                        <p:cTn id="11" dur="1" fill="hold">
                                          <p:stCondLst>
                                            <p:cond delay="499"/>
                                          </p:stCondLst>
                                        </p:cTn>
                                        <p:tgtEl>
                                          <p:spTgt spid="227"/>
                                        </p:tgtEl>
                                        <p:attrNameLst>
                                          <p:attrName>style.visibility</p:attrName>
                                        </p:attrNameLst>
                                      </p:cBhvr>
                                      <p:to>
                                        <p:strVal val="hidden"/>
                                      </p:to>
                                    </p:set>
                                  </p:childTnLst>
                                </p:cTn>
                              </p:par>
                              <p:par>
                                <p:cTn id="12" presetID="9" presetClass="exit" presetSubtype="0" fill="hold" nodeType="withEffect">
                                  <p:stCondLst>
                                    <p:cond delay="0"/>
                                  </p:stCondLst>
                                  <p:childTnLst>
                                    <p:animEffect transition="out" filter="dissolve">
                                      <p:cBhvr>
                                        <p:cTn id="13" dur="500"/>
                                        <p:tgtEl>
                                          <p:spTgt spid="247"/>
                                        </p:tgtEl>
                                      </p:cBhvr>
                                    </p:animEffect>
                                    <p:set>
                                      <p:cBhvr>
                                        <p:cTn id="14" dur="1" fill="hold">
                                          <p:stCondLst>
                                            <p:cond delay="499"/>
                                          </p:stCondLst>
                                        </p:cTn>
                                        <p:tgtEl>
                                          <p:spTgt spid="247"/>
                                        </p:tgtEl>
                                        <p:attrNameLst>
                                          <p:attrName>style.visibility</p:attrName>
                                        </p:attrNameLst>
                                      </p:cBhvr>
                                      <p:to>
                                        <p:strVal val="hidden"/>
                                      </p:to>
                                    </p:set>
                                  </p:childTnLst>
                                </p:cTn>
                              </p:par>
                            </p:childTnLst>
                          </p:cTn>
                        </p:par>
                        <p:par>
                          <p:cTn id="15" fill="hold" nodeType="afterGroup">
                            <p:stCondLst>
                              <p:cond delay="500"/>
                            </p:stCondLst>
                            <p:childTnLst>
                              <p:par>
                                <p:cTn id="16" presetID="9" presetClass="entr" presetSubtype="0" fill="hold" nodeType="afterEffect">
                                  <p:stCondLst>
                                    <p:cond delay="0"/>
                                  </p:stCondLst>
                                  <p:childTnLst>
                                    <p:set>
                                      <p:cBhvr>
                                        <p:cTn id="17" dur="1" fill="hold">
                                          <p:stCondLst>
                                            <p:cond delay="0"/>
                                          </p:stCondLst>
                                        </p:cTn>
                                        <p:tgtEl>
                                          <p:spTgt spid="267"/>
                                        </p:tgtEl>
                                        <p:attrNameLst>
                                          <p:attrName>style.visibility</p:attrName>
                                        </p:attrNameLst>
                                      </p:cBhvr>
                                      <p:to>
                                        <p:strVal val="visible"/>
                                      </p:to>
                                    </p:set>
                                    <p:animEffect transition="in" filter="dissolve">
                                      <p:cBhvr>
                                        <p:cTn id="18"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770747BF-9A26-4EC2-8111-0E0D552628A0}"/>
              </a:ext>
            </a:extLst>
          </p:cNvPr>
          <p:cNvGrpSpPr>
            <a:grpSpLocks/>
          </p:cNvGrpSpPr>
          <p:nvPr/>
        </p:nvGrpSpPr>
        <p:grpSpPr bwMode="auto">
          <a:xfrm>
            <a:off x="4060825" y="4872038"/>
            <a:ext cx="1365250" cy="1365250"/>
            <a:chOff x="0" y="0"/>
            <a:chExt cx="1365504" cy="1365504"/>
          </a:xfrm>
        </p:grpSpPr>
        <p:grpSp>
          <p:nvGrpSpPr>
            <p:cNvPr id="45079" name="Group 4">
              <a:extLst>
                <a:ext uri="{FF2B5EF4-FFF2-40B4-BE49-F238E27FC236}">
                  <a16:creationId xmlns:a16="http://schemas.microsoft.com/office/drawing/2014/main" id="{C7600090-0455-4E04-A0CE-5C3DD0DF74C4}"/>
                </a:ext>
              </a:extLst>
            </p:cNvPr>
            <p:cNvGrpSpPr>
              <a:grpSpLocks/>
            </p:cNvGrpSpPr>
            <p:nvPr/>
          </p:nvGrpSpPr>
          <p:grpSpPr bwMode="auto">
            <a:xfrm>
              <a:off x="304800" y="304800"/>
              <a:ext cx="749808" cy="755904"/>
              <a:chOff x="0" y="0"/>
              <a:chExt cx="749808" cy="755904"/>
            </a:xfrm>
          </p:grpSpPr>
          <p:grpSp>
            <p:nvGrpSpPr>
              <p:cNvPr id="45092" name="Group 5">
                <a:extLst>
                  <a:ext uri="{FF2B5EF4-FFF2-40B4-BE49-F238E27FC236}">
                    <a16:creationId xmlns:a16="http://schemas.microsoft.com/office/drawing/2014/main" id="{803B84C1-2EF3-4CBF-BB7F-86971BC08B48}"/>
                  </a:ext>
                </a:extLst>
              </p:cNvPr>
              <p:cNvGrpSpPr>
                <a:grpSpLocks/>
              </p:cNvGrpSpPr>
              <p:nvPr/>
            </p:nvGrpSpPr>
            <p:grpSpPr bwMode="auto">
              <a:xfrm>
                <a:off x="0" y="0"/>
                <a:ext cx="749808" cy="755904"/>
                <a:chOff x="0" y="0"/>
                <a:chExt cx="749808" cy="755904"/>
              </a:xfrm>
            </p:grpSpPr>
            <p:pic>
              <p:nvPicPr>
                <p:cNvPr id="45094" name="椭圆 11">
                  <a:extLst>
                    <a:ext uri="{FF2B5EF4-FFF2-40B4-BE49-F238E27FC236}">
                      <a16:creationId xmlns:a16="http://schemas.microsoft.com/office/drawing/2014/main" id="{4FBD5060-240E-4775-ACCE-A2233F227D28}"/>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95" name="Text Box 7">
                  <a:extLst>
                    <a:ext uri="{FF2B5EF4-FFF2-40B4-BE49-F238E27FC236}">
                      <a16:creationId xmlns:a16="http://schemas.microsoft.com/office/drawing/2014/main" id="{666622E1-8DB9-4137-9DD9-49F2718E85C7}"/>
                    </a:ext>
                  </a:extLst>
                </p:cNvPr>
                <p:cNvSpPr txBox="1">
                  <a:spLocks noChangeArrowheads="1"/>
                </p:cNvSpPr>
                <p:nvPr/>
              </p:nvSpPr>
              <p:spPr bwMode="auto">
                <a:xfrm>
                  <a:off x="159378" y="122802"/>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5093" name="TextBox 12">
                <a:extLst>
                  <a:ext uri="{FF2B5EF4-FFF2-40B4-BE49-F238E27FC236}">
                    <a16:creationId xmlns:a16="http://schemas.microsoft.com/office/drawing/2014/main" id="{065F8A19-2BAE-4909-89A5-BF6B36DC24AE}"/>
                  </a:ext>
                </a:extLst>
              </p:cNvPr>
              <p:cNvSpPr txBox="1">
                <a:spLocks noChangeArrowheads="1"/>
              </p:cNvSpPr>
              <p:nvPr/>
            </p:nvSpPr>
            <p:spPr bwMode="auto">
              <a:xfrm>
                <a:off x="132017" y="44641"/>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5080" name="Group 9">
              <a:extLst>
                <a:ext uri="{FF2B5EF4-FFF2-40B4-BE49-F238E27FC236}">
                  <a16:creationId xmlns:a16="http://schemas.microsoft.com/office/drawing/2014/main" id="{E4DFC68B-8C25-48D4-927F-F9BC298BE2A9}"/>
                </a:ext>
              </a:extLst>
            </p:cNvPr>
            <p:cNvGrpSpPr>
              <a:grpSpLocks/>
            </p:cNvGrpSpPr>
            <p:nvPr/>
          </p:nvGrpSpPr>
          <p:grpSpPr bwMode="auto">
            <a:xfrm>
              <a:off x="530352" y="0"/>
              <a:ext cx="298704" cy="298704"/>
              <a:chOff x="0" y="0"/>
              <a:chExt cx="298704" cy="298704"/>
            </a:xfrm>
          </p:grpSpPr>
          <p:pic>
            <p:nvPicPr>
              <p:cNvPr id="45090" name="椭圆 7">
                <a:extLst>
                  <a:ext uri="{FF2B5EF4-FFF2-40B4-BE49-F238E27FC236}">
                    <a16:creationId xmlns:a16="http://schemas.microsoft.com/office/drawing/2014/main" id="{9EB0E7CF-7E04-40B1-993E-47BD567859C1}"/>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91" name="Text Box 11">
                <a:extLst>
                  <a:ext uri="{FF2B5EF4-FFF2-40B4-BE49-F238E27FC236}">
                    <a16:creationId xmlns:a16="http://schemas.microsoft.com/office/drawing/2014/main" id="{BAB88A0E-B27F-418F-A4B5-95093C1C35EE}"/>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81" name="Group 12">
              <a:extLst>
                <a:ext uri="{FF2B5EF4-FFF2-40B4-BE49-F238E27FC236}">
                  <a16:creationId xmlns:a16="http://schemas.microsoft.com/office/drawing/2014/main" id="{F788024F-F835-43A4-A391-59B40EC069F4}"/>
                </a:ext>
              </a:extLst>
            </p:cNvPr>
            <p:cNvGrpSpPr>
              <a:grpSpLocks/>
            </p:cNvGrpSpPr>
            <p:nvPr/>
          </p:nvGrpSpPr>
          <p:grpSpPr bwMode="auto">
            <a:xfrm>
              <a:off x="0" y="530352"/>
              <a:ext cx="298704" cy="298704"/>
              <a:chOff x="0" y="0"/>
              <a:chExt cx="298704" cy="298704"/>
            </a:xfrm>
          </p:grpSpPr>
          <p:pic>
            <p:nvPicPr>
              <p:cNvPr id="45088" name="椭圆 8">
                <a:extLst>
                  <a:ext uri="{FF2B5EF4-FFF2-40B4-BE49-F238E27FC236}">
                    <a16:creationId xmlns:a16="http://schemas.microsoft.com/office/drawing/2014/main" id="{82A9EBD3-2DBC-45E4-9A6B-0D330D77B766}"/>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9" name="Text Box 14">
                <a:extLst>
                  <a:ext uri="{FF2B5EF4-FFF2-40B4-BE49-F238E27FC236}">
                    <a16:creationId xmlns:a16="http://schemas.microsoft.com/office/drawing/2014/main" id="{FECA0EED-407D-4446-B8DC-A3183BEF8741}"/>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82" name="Group 15">
              <a:extLst>
                <a:ext uri="{FF2B5EF4-FFF2-40B4-BE49-F238E27FC236}">
                  <a16:creationId xmlns:a16="http://schemas.microsoft.com/office/drawing/2014/main" id="{0B858CD8-F3C0-4E22-8DE3-4ECCBBF2929F}"/>
                </a:ext>
              </a:extLst>
            </p:cNvPr>
            <p:cNvGrpSpPr>
              <a:grpSpLocks/>
            </p:cNvGrpSpPr>
            <p:nvPr/>
          </p:nvGrpSpPr>
          <p:grpSpPr bwMode="auto">
            <a:xfrm>
              <a:off x="530352" y="1066800"/>
              <a:ext cx="298704" cy="298704"/>
              <a:chOff x="0" y="0"/>
              <a:chExt cx="298704" cy="298704"/>
            </a:xfrm>
          </p:grpSpPr>
          <p:pic>
            <p:nvPicPr>
              <p:cNvPr id="45086" name="椭圆 9">
                <a:extLst>
                  <a:ext uri="{FF2B5EF4-FFF2-40B4-BE49-F238E27FC236}">
                    <a16:creationId xmlns:a16="http://schemas.microsoft.com/office/drawing/2014/main" id="{583CFF9A-487E-42F4-8FEE-49A6A2089720}"/>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7" name="Text Box 17">
                <a:extLst>
                  <a:ext uri="{FF2B5EF4-FFF2-40B4-BE49-F238E27FC236}">
                    <a16:creationId xmlns:a16="http://schemas.microsoft.com/office/drawing/2014/main" id="{54E01D4C-06ED-471D-B2F4-E1EBD56DD345}"/>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83" name="Group 18">
              <a:extLst>
                <a:ext uri="{FF2B5EF4-FFF2-40B4-BE49-F238E27FC236}">
                  <a16:creationId xmlns:a16="http://schemas.microsoft.com/office/drawing/2014/main" id="{D9E70E0A-F7B8-4D53-91D8-3C6127439BD6}"/>
                </a:ext>
              </a:extLst>
            </p:cNvPr>
            <p:cNvGrpSpPr>
              <a:grpSpLocks/>
            </p:cNvGrpSpPr>
            <p:nvPr/>
          </p:nvGrpSpPr>
          <p:grpSpPr bwMode="auto">
            <a:xfrm>
              <a:off x="1066800" y="530352"/>
              <a:ext cx="298704" cy="298704"/>
              <a:chOff x="0" y="0"/>
              <a:chExt cx="298704" cy="298704"/>
            </a:xfrm>
          </p:grpSpPr>
          <p:pic>
            <p:nvPicPr>
              <p:cNvPr id="45084" name="椭圆 10">
                <a:extLst>
                  <a:ext uri="{FF2B5EF4-FFF2-40B4-BE49-F238E27FC236}">
                    <a16:creationId xmlns:a16="http://schemas.microsoft.com/office/drawing/2014/main" id="{99171C6D-70DA-4FB1-A058-5DFB22AAA5A9}"/>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5" name="Text Box 20">
                <a:extLst>
                  <a:ext uri="{FF2B5EF4-FFF2-40B4-BE49-F238E27FC236}">
                    <a16:creationId xmlns:a16="http://schemas.microsoft.com/office/drawing/2014/main" id="{3BDC5EFB-7E8B-47D4-9A52-F5A2424DC4A6}"/>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nvGrpSpPr>
          <p:cNvPr id="45059" name="Group 21">
            <a:extLst>
              <a:ext uri="{FF2B5EF4-FFF2-40B4-BE49-F238E27FC236}">
                <a16:creationId xmlns:a16="http://schemas.microsoft.com/office/drawing/2014/main" id="{7456C8A6-5F82-44E7-89AA-E14683BD32CD}"/>
              </a:ext>
            </a:extLst>
          </p:cNvPr>
          <p:cNvGrpSpPr>
            <a:grpSpLocks/>
          </p:cNvGrpSpPr>
          <p:nvPr/>
        </p:nvGrpSpPr>
        <p:grpSpPr bwMode="auto">
          <a:xfrm>
            <a:off x="3829050" y="2811463"/>
            <a:ext cx="1895475" cy="755650"/>
            <a:chOff x="0" y="0"/>
            <a:chExt cx="1895856" cy="755904"/>
          </a:xfrm>
        </p:grpSpPr>
        <p:grpSp>
          <p:nvGrpSpPr>
            <p:cNvPr id="45063" name="Group 22">
              <a:extLst>
                <a:ext uri="{FF2B5EF4-FFF2-40B4-BE49-F238E27FC236}">
                  <a16:creationId xmlns:a16="http://schemas.microsoft.com/office/drawing/2014/main" id="{47FB2273-9DFC-4AA0-A6AE-FB00D61879B3}"/>
                </a:ext>
              </a:extLst>
            </p:cNvPr>
            <p:cNvGrpSpPr>
              <a:grpSpLocks/>
            </p:cNvGrpSpPr>
            <p:nvPr/>
          </p:nvGrpSpPr>
          <p:grpSpPr bwMode="auto">
            <a:xfrm>
              <a:off x="0" y="0"/>
              <a:ext cx="749808" cy="755904"/>
              <a:chOff x="0" y="0"/>
              <a:chExt cx="749808" cy="755904"/>
            </a:xfrm>
          </p:grpSpPr>
          <p:grpSp>
            <p:nvGrpSpPr>
              <p:cNvPr id="45075" name="Group 23">
                <a:extLst>
                  <a:ext uri="{FF2B5EF4-FFF2-40B4-BE49-F238E27FC236}">
                    <a16:creationId xmlns:a16="http://schemas.microsoft.com/office/drawing/2014/main" id="{CB4DD926-2926-4C82-A307-FE08361B897D}"/>
                  </a:ext>
                </a:extLst>
              </p:cNvPr>
              <p:cNvGrpSpPr>
                <a:grpSpLocks/>
              </p:cNvGrpSpPr>
              <p:nvPr/>
            </p:nvGrpSpPr>
            <p:grpSpPr bwMode="auto">
              <a:xfrm>
                <a:off x="0" y="0"/>
                <a:ext cx="749808" cy="755904"/>
                <a:chOff x="0" y="0"/>
                <a:chExt cx="749808" cy="755904"/>
              </a:xfrm>
            </p:grpSpPr>
            <p:pic>
              <p:nvPicPr>
                <p:cNvPr id="45077" name="椭圆 51">
                  <a:extLst>
                    <a:ext uri="{FF2B5EF4-FFF2-40B4-BE49-F238E27FC236}">
                      <a16:creationId xmlns:a16="http://schemas.microsoft.com/office/drawing/2014/main" id="{B35377CB-512B-4E93-9B03-125738D914B5}"/>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8" name="Text Box 25">
                  <a:extLst>
                    <a:ext uri="{FF2B5EF4-FFF2-40B4-BE49-F238E27FC236}">
                      <a16:creationId xmlns:a16="http://schemas.microsoft.com/office/drawing/2014/main" id="{877D2EB2-1B77-40F5-BC95-E10C15EBCABF}"/>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5076" name="TextBox 52">
                <a:extLst>
                  <a:ext uri="{FF2B5EF4-FFF2-40B4-BE49-F238E27FC236}">
                    <a16:creationId xmlns:a16="http://schemas.microsoft.com/office/drawing/2014/main" id="{C047702D-6DB4-4289-8A88-A57C43C4F638}"/>
                  </a:ext>
                </a:extLst>
              </p:cNvPr>
              <p:cNvSpPr txBox="1">
                <a:spLocks noChangeArrowheads="1"/>
              </p:cNvSpPr>
              <p:nvPr/>
            </p:nvSpPr>
            <p:spPr bwMode="auto">
              <a:xfrm>
                <a:off x="135065" y="47689"/>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5064" name="Group 27">
              <a:extLst>
                <a:ext uri="{FF2B5EF4-FFF2-40B4-BE49-F238E27FC236}">
                  <a16:creationId xmlns:a16="http://schemas.microsoft.com/office/drawing/2014/main" id="{11996AB3-536C-4B95-A116-3235E141B421}"/>
                </a:ext>
              </a:extLst>
            </p:cNvPr>
            <p:cNvGrpSpPr>
              <a:grpSpLocks/>
            </p:cNvGrpSpPr>
            <p:nvPr/>
          </p:nvGrpSpPr>
          <p:grpSpPr bwMode="auto">
            <a:xfrm>
              <a:off x="762000" y="79248"/>
              <a:ext cx="298704" cy="298704"/>
              <a:chOff x="0" y="0"/>
              <a:chExt cx="298704" cy="298704"/>
            </a:xfrm>
          </p:grpSpPr>
          <p:pic>
            <p:nvPicPr>
              <p:cNvPr id="45073" name="椭圆 43">
                <a:extLst>
                  <a:ext uri="{FF2B5EF4-FFF2-40B4-BE49-F238E27FC236}">
                    <a16:creationId xmlns:a16="http://schemas.microsoft.com/office/drawing/2014/main" id="{A7600063-0964-457A-87E8-3EAAC2E53A39}"/>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4" name="Text Box 29">
                <a:extLst>
                  <a:ext uri="{FF2B5EF4-FFF2-40B4-BE49-F238E27FC236}">
                    <a16:creationId xmlns:a16="http://schemas.microsoft.com/office/drawing/2014/main" id="{2A30318C-27D1-4F29-84F4-82192A7E7AB9}"/>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45065" name="Group 30">
              <a:extLst>
                <a:ext uri="{FF2B5EF4-FFF2-40B4-BE49-F238E27FC236}">
                  <a16:creationId xmlns:a16="http://schemas.microsoft.com/office/drawing/2014/main" id="{EFF10FAE-5141-4FAF-8513-B739E5833D00}"/>
                </a:ext>
              </a:extLst>
            </p:cNvPr>
            <p:cNvGrpSpPr>
              <a:grpSpLocks/>
            </p:cNvGrpSpPr>
            <p:nvPr/>
          </p:nvGrpSpPr>
          <p:grpSpPr bwMode="auto">
            <a:xfrm>
              <a:off x="1146048" y="0"/>
              <a:ext cx="749808" cy="755904"/>
              <a:chOff x="0" y="0"/>
              <a:chExt cx="749808" cy="755904"/>
            </a:xfrm>
          </p:grpSpPr>
          <p:grpSp>
            <p:nvGrpSpPr>
              <p:cNvPr id="45069" name="Group 31">
                <a:extLst>
                  <a:ext uri="{FF2B5EF4-FFF2-40B4-BE49-F238E27FC236}">
                    <a16:creationId xmlns:a16="http://schemas.microsoft.com/office/drawing/2014/main" id="{876C1173-15D5-408D-8F6F-ECA4B024DB18}"/>
                  </a:ext>
                </a:extLst>
              </p:cNvPr>
              <p:cNvGrpSpPr>
                <a:grpSpLocks/>
              </p:cNvGrpSpPr>
              <p:nvPr/>
            </p:nvGrpSpPr>
            <p:grpSpPr bwMode="auto">
              <a:xfrm>
                <a:off x="0" y="0"/>
                <a:ext cx="749808" cy="755904"/>
                <a:chOff x="0" y="0"/>
                <a:chExt cx="749808" cy="755904"/>
              </a:xfrm>
            </p:grpSpPr>
            <p:pic>
              <p:nvPicPr>
                <p:cNvPr id="45071" name="椭圆 49">
                  <a:extLst>
                    <a:ext uri="{FF2B5EF4-FFF2-40B4-BE49-F238E27FC236}">
                      <a16:creationId xmlns:a16="http://schemas.microsoft.com/office/drawing/2014/main" id="{9058E1A2-1BC2-42D3-8622-408292A157ED}"/>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2" name="Text Box 33">
                  <a:extLst>
                    <a:ext uri="{FF2B5EF4-FFF2-40B4-BE49-F238E27FC236}">
                      <a16:creationId xmlns:a16="http://schemas.microsoft.com/office/drawing/2014/main" id="{432181BF-2A88-4C4D-B944-052CFF6D734B}"/>
                    </a:ext>
                  </a:extLst>
                </p:cNvPr>
                <p:cNvSpPr txBox="1">
                  <a:spLocks noChangeArrowheads="1"/>
                </p:cNvSpPr>
                <p:nvPr/>
              </p:nvSpPr>
              <p:spPr bwMode="auto">
                <a:xfrm>
                  <a:off x="159378"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45070" name="TextBox 50">
                <a:extLst>
                  <a:ext uri="{FF2B5EF4-FFF2-40B4-BE49-F238E27FC236}">
                    <a16:creationId xmlns:a16="http://schemas.microsoft.com/office/drawing/2014/main" id="{3789C010-74D7-47B5-9632-1FE053DD738A}"/>
                  </a:ext>
                </a:extLst>
              </p:cNvPr>
              <p:cNvSpPr txBox="1">
                <a:spLocks noChangeArrowheads="1"/>
              </p:cNvSpPr>
              <p:nvPr/>
            </p:nvSpPr>
            <p:spPr bwMode="auto">
              <a:xfrm>
                <a:off x="132017" y="47689"/>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45066" name="Group 35">
              <a:extLst>
                <a:ext uri="{FF2B5EF4-FFF2-40B4-BE49-F238E27FC236}">
                  <a16:creationId xmlns:a16="http://schemas.microsoft.com/office/drawing/2014/main" id="{2A54C30F-CC18-4DFB-AC24-17BC82547DED}"/>
                </a:ext>
              </a:extLst>
            </p:cNvPr>
            <p:cNvGrpSpPr>
              <a:grpSpLocks/>
            </p:cNvGrpSpPr>
            <p:nvPr/>
          </p:nvGrpSpPr>
          <p:grpSpPr bwMode="auto">
            <a:xfrm>
              <a:off x="762000" y="384048"/>
              <a:ext cx="298704" cy="298704"/>
              <a:chOff x="0" y="0"/>
              <a:chExt cx="298704" cy="298704"/>
            </a:xfrm>
          </p:grpSpPr>
          <p:pic>
            <p:nvPicPr>
              <p:cNvPr id="45067" name="椭圆 46">
                <a:extLst>
                  <a:ext uri="{FF2B5EF4-FFF2-40B4-BE49-F238E27FC236}">
                    <a16:creationId xmlns:a16="http://schemas.microsoft.com/office/drawing/2014/main" id="{F9F5EF04-8CE4-43F2-A0EA-E13CDA4EC233}"/>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 Box 37">
                <a:extLst>
                  <a:ext uri="{FF2B5EF4-FFF2-40B4-BE49-F238E27FC236}">
                    <a16:creationId xmlns:a16="http://schemas.microsoft.com/office/drawing/2014/main" id="{745967EA-7A0F-4D9F-B426-EC4E713C1B0E}"/>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sp>
        <p:nvSpPr>
          <p:cNvPr id="45060" name="矩形 2">
            <a:extLst>
              <a:ext uri="{FF2B5EF4-FFF2-40B4-BE49-F238E27FC236}">
                <a16:creationId xmlns:a16="http://schemas.microsoft.com/office/drawing/2014/main" id="{9FB1261F-EA15-41D3-BCDD-D34C0ADD82AF}"/>
              </a:ext>
            </a:extLst>
          </p:cNvPr>
          <p:cNvSpPr>
            <a:spLocks noChangeArrowheads="1"/>
          </p:cNvSpPr>
          <p:nvPr/>
        </p:nvSpPr>
        <p:spPr bwMode="auto">
          <a:xfrm>
            <a:off x="365125" y="1052513"/>
            <a:ext cx="826452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18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Aft>
                <a:spcPts val="3000"/>
              </a:spcAft>
              <a:buFont typeface="Wingdings" panose="05000000000000000000" pitchFamily="2" charset="2"/>
              <a:buChar char="Ø"/>
            </a:pPr>
            <a:r>
              <a:rPr kumimoji="1" lang="zh-CN" altLang="en-US" sz="2400" b="1">
                <a:latin typeface="Times New Roman" panose="02020603050405020304" pitchFamily="18" charset="0"/>
                <a:ea typeface="华文楷体" panose="02010600040101010101" pitchFamily="2" charset="-122"/>
              </a:rPr>
              <a:t>共价键具有</a:t>
            </a:r>
            <a:r>
              <a:rPr kumimoji="1" lang="zh-CN" altLang="en-US" sz="2400" b="1">
                <a:solidFill>
                  <a:srgbClr val="FF0000"/>
                </a:solidFill>
                <a:latin typeface="Times New Roman" panose="02020603050405020304" pitchFamily="18" charset="0"/>
                <a:ea typeface="华文楷体" panose="02010600040101010101" pitchFamily="2" charset="-122"/>
              </a:rPr>
              <a:t>饱和性</a:t>
            </a:r>
            <a:r>
              <a:rPr kumimoji="1" lang="zh-CN" altLang="en-US" sz="2400" b="1">
                <a:latin typeface="Times New Roman" panose="02020603050405020304" pitchFamily="18" charset="0"/>
                <a:ea typeface="华文楷体" panose="02010600040101010101" pitchFamily="2" charset="-122"/>
              </a:rPr>
              <a:t>，一个单电子一旦配对成键，就不能再与其它单电子成键；</a:t>
            </a:r>
            <a:endParaRPr kumimoji="1" lang="en-US" altLang="zh-CN" sz="2400" b="1">
              <a:latin typeface="Times New Roman" panose="02020603050405020304" pitchFamily="18" charset="0"/>
              <a:ea typeface="华文楷体" panose="02010600040101010101" pitchFamily="2" charset="-122"/>
            </a:endParaRPr>
          </a:p>
        </p:txBody>
      </p:sp>
      <p:sp>
        <p:nvSpPr>
          <p:cNvPr id="3" name="日期占位符 2">
            <a:extLst>
              <a:ext uri="{FF2B5EF4-FFF2-40B4-BE49-F238E27FC236}">
                <a16:creationId xmlns:a16="http://schemas.microsoft.com/office/drawing/2014/main" id="{1CD3A8EB-DE3C-49DF-918A-C467984F9603}"/>
              </a:ext>
            </a:extLst>
          </p:cNvPr>
          <p:cNvSpPr>
            <a:spLocks noGrp="1"/>
          </p:cNvSpPr>
          <p:nvPr>
            <p:ph type="dt" sz="quarter" idx="10"/>
          </p:nvPr>
        </p:nvSpPr>
        <p:spPr/>
        <p:txBody>
          <a:bodyPr/>
          <a:lstStyle/>
          <a:p>
            <a:pPr>
              <a:defRPr/>
            </a:pPr>
            <a:fld id="{BB7CF7EF-3C4B-497E-BC9A-BF0E0E1916E9}"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9C01F35D-D864-4B1A-8306-5411DD10FD74}"/>
              </a:ext>
            </a:extLst>
          </p:cNvPr>
          <p:cNvSpPr>
            <a:spLocks noGrp="1"/>
          </p:cNvSpPr>
          <p:nvPr>
            <p:ph type="sldNum" sz="quarter" idx="12"/>
          </p:nvPr>
        </p:nvSpPr>
        <p:spPr/>
        <p:txBody>
          <a:bodyPr/>
          <a:lstStyle/>
          <a:p>
            <a:pPr>
              <a:defRPr/>
            </a:pPr>
            <a:fld id="{72082EAA-88DF-4887-BBE7-CA4A6D6FD99A}" type="slidenum">
              <a:rPr lang="en-US" altLang="zh-CN"/>
              <a:pPr>
                <a:defRPr/>
              </a:pPr>
              <a:t>31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4" presetClass="path" presetSubtype="0" accel="50000" decel="50000" fill="hold" nodeType="afterEffect">
                                  <p:stCondLst>
                                    <p:cond delay="0"/>
                                  </p:stCondLst>
                                  <p:childTnLst>
                                    <p:animMotion origin="layout" path="M -3.33333E-6 2.71676E-6 L -3.33333E-6 -0.19977 " pathEditMode="relative" rAng="0" ptsTypes="AA">
                                      <p:cBhvr>
                                        <p:cTn id="6" dur="2000" fill="hold"/>
                                        <p:tgtEl>
                                          <p:spTgt spid="2"/>
                                        </p:tgtEl>
                                        <p:attrNameLst>
                                          <p:attrName>ppt_x,ppt_y</p:attrName>
                                        </p:attrNameLst>
                                      </p:cBhvr>
                                      <p:rCtr x="0" y="-9800"/>
                                    </p:animMotion>
                                  </p:childTnLst>
                                </p:cTn>
                              </p:par>
                            </p:childTnLst>
                          </p:cTn>
                        </p:par>
                        <p:par>
                          <p:cTn id="7" fill="hold" nodeType="afterGroup">
                            <p:stCondLst>
                              <p:cond delay="2000"/>
                            </p:stCondLst>
                            <p:childTnLst>
                              <p:par>
                                <p:cTn id="8" presetID="42" presetClass="path" presetSubtype="0" accel="50000" decel="50000" fill="hold" nodeType="afterEffect">
                                  <p:stCondLst>
                                    <p:cond delay="0"/>
                                  </p:stCondLst>
                                  <p:childTnLst>
                                    <p:animMotion origin="layout" path="M -3.33333E-6 -0.19977 L -3.33333E-6 2.71676E-6 " pathEditMode="relative" rAng="0" ptsTypes="AA">
                                      <p:cBhvr>
                                        <p:cTn id="9" dur="2000" fill="hold"/>
                                        <p:tgtEl>
                                          <p:spTgt spid="2"/>
                                        </p:tgtEl>
                                        <p:attrNameLst>
                                          <p:attrName>ppt_x,ppt_y</p:attrName>
                                        </p:attrNameLst>
                                      </p:cBhvr>
                                      <p:rCtr x="0" y="1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a:extLst>
              <a:ext uri="{FF2B5EF4-FFF2-40B4-BE49-F238E27FC236}">
                <a16:creationId xmlns:a16="http://schemas.microsoft.com/office/drawing/2014/main" id="{C262A094-21E2-4E7E-AA2C-A5245B05D2E3}"/>
              </a:ext>
            </a:extLst>
          </p:cNvPr>
          <p:cNvSpPr>
            <a:spLocks noChangeArrowheads="1"/>
          </p:cNvSpPr>
          <p:nvPr/>
        </p:nvSpPr>
        <p:spPr bwMode="auto">
          <a:xfrm>
            <a:off x="214313" y="981075"/>
            <a:ext cx="85693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318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spcAft>
                <a:spcPts val="3000"/>
              </a:spcAft>
              <a:buFont typeface="Wingdings" panose="05000000000000000000" pitchFamily="2" charset="2"/>
              <a:buChar char="Ø"/>
            </a:pPr>
            <a:r>
              <a:rPr kumimoji="1" lang="zh-CN" altLang="en-US" sz="2400" b="1">
                <a:latin typeface="Times New Roman" panose="02020603050405020304" pitchFamily="18" charset="0"/>
                <a:ea typeface="华文楷体" panose="02010600040101010101" pitchFamily="2" charset="-122"/>
              </a:rPr>
              <a:t>共价键具有方向性，两个原子轨道的重叠程度越大，形成的共价键就越牢固。成键的两个原子间的连线称为键轴。</a:t>
            </a:r>
          </a:p>
        </p:txBody>
      </p:sp>
      <p:sp>
        <p:nvSpPr>
          <p:cNvPr id="3" name="Text Box 5">
            <a:extLst>
              <a:ext uri="{FF2B5EF4-FFF2-40B4-BE49-F238E27FC236}">
                <a16:creationId xmlns:a16="http://schemas.microsoft.com/office/drawing/2014/main" id="{64C5B066-B3E9-4D9C-B622-265BC85BDC7A}"/>
              </a:ext>
            </a:extLst>
          </p:cNvPr>
          <p:cNvSpPr txBox="1">
            <a:spLocks noChangeArrowheads="1"/>
          </p:cNvSpPr>
          <p:nvPr/>
        </p:nvSpPr>
        <p:spPr bwMode="auto">
          <a:xfrm>
            <a:off x="1177925" y="2708275"/>
            <a:ext cx="3979863" cy="461963"/>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1" lang="zh-CN" altLang="en-US" sz="2400" b="1" dirty="0">
                <a:solidFill>
                  <a:schemeClr val="accent6">
                    <a:lumMod val="50000"/>
                  </a:schemeClr>
                </a:solidFill>
                <a:latin typeface="Times New Roman" pitchFamily="18" charset="0"/>
                <a:ea typeface="华文楷体" pitchFamily="2" charset="-122"/>
              </a:rPr>
              <a:t>两种较稳定的重叠成键方式</a:t>
            </a:r>
            <a:r>
              <a:rPr kumimoji="1" lang="en-US" altLang="zh-CN" sz="2400" b="1" dirty="0">
                <a:solidFill>
                  <a:schemeClr val="accent6">
                    <a:lumMod val="50000"/>
                  </a:schemeClr>
                </a:solidFill>
                <a:latin typeface="Times New Roman" pitchFamily="18" charset="0"/>
                <a:ea typeface="华文楷体" pitchFamily="2" charset="-122"/>
              </a:rPr>
              <a:t>:</a:t>
            </a:r>
          </a:p>
        </p:txBody>
      </p:sp>
      <p:sp>
        <p:nvSpPr>
          <p:cNvPr id="4" name="Text Box 6">
            <a:extLst>
              <a:ext uri="{FF2B5EF4-FFF2-40B4-BE49-F238E27FC236}">
                <a16:creationId xmlns:a16="http://schemas.microsoft.com/office/drawing/2014/main" id="{F736B9D7-2085-431D-B6CB-1C83A8D0D9B9}"/>
              </a:ext>
            </a:extLst>
          </p:cNvPr>
          <p:cNvSpPr txBox="1">
            <a:spLocks noChangeArrowheads="1"/>
          </p:cNvSpPr>
          <p:nvPr/>
        </p:nvSpPr>
        <p:spPr bwMode="auto">
          <a:xfrm>
            <a:off x="2081213" y="3708400"/>
            <a:ext cx="4802187" cy="461963"/>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1" lang="zh-CN" altLang="en-US" sz="2400" b="1" dirty="0">
                <a:solidFill>
                  <a:schemeClr val="accent6">
                    <a:lumMod val="75000"/>
                  </a:schemeClr>
                </a:solidFill>
                <a:latin typeface="Times New Roman" pitchFamily="18" charset="0"/>
                <a:ea typeface="华文楷体" pitchFamily="2" charset="-122"/>
              </a:rPr>
              <a:t>原子轨道沿轨道的对称轴方向重叠</a:t>
            </a:r>
          </a:p>
        </p:txBody>
      </p:sp>
      <p:sp>
        <p:nvSpPr>
          <p:cNvPr id="46085" name="AutoShape 7">
            <a:extLst>
              <a:ext uri="{FF2B5EF4-FFF2-40B4-BE49-F238E27FC236}">
                <a16:creationId xmlns:a16="http://schemas.microsoft.com/office/drawing/2014/main" id="{2835A3FE-208D-48E3-8AF2-60869C754D31}"/>
              </a:ext>
            </a:extLst>
          </p:cNvPr>
          <p:cNvSpPr>
            <a:spLocks noChangeArrowheads="1"/>
          </p:cNvSpPr>
          <p:nvPr/>
        </p:nvSpPr>
        <p:spPr bwMode="auto">
          <a:xfrm>
            <a:off x="3773488" y="4306888"/>
            <a:ext cx="1066800" cy="152400"/>
          </a:xfrm>
          <a:prstGeom prst="rightArrow">
            <a:avLst>
              <a:gd name="adj1" fmla="val 50000"/>
              <a:gd name="adj2" fmla="val 175000"/>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sp>
        <p:nvSpPr>
          <p:cNvPr id="6" name="Text Box 8">
            <a:extLst>
              <a:ext uri="{FF2B5EF4-FFF2-40B4-BE49-F238E27FC236}">
                <a16:creationId xmlns:a16="http://schemas.microsoft.com/office/drawing/2014/main" id="{E53EA83C-329E-4D11-937B-E7BA80D88914}"/>
              </a:ext>
            </a:extLst>
          </p:cNvPr>
          <p:cNvSpPr txBox="1">
            <a:spLocks noChangeArrowheads="1"/>
          </p:cNvSpPr>
          <p:nvPr/>
        </p:nvSpPr>
        <p:spPr bwMode="auto">
          <a:xfrm>
            <a:off x="5068888" y="4221163"/>
            <a:ext cx="836612" cy="46196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sym typeface="Symbol" pitchFamily="18" charset="2"/>
              </a:rPr>
              <a:t> 键</a:t>
            </a:r>
            <a:endParaRPr lang="zh-CN" altLang="en-US" sz="2000" b="1"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7" name="Text Box 9">
            <a:extLst>
              <a:ext uri="{FF2B5EF4-FFF2-40B4-BE49-F238E27FC236}">
                <a16:creationId xmlns:a16="http://schemas.microsoft.com/office/drawing/2014/main" id="{51A43D36-408E-463F-B2D3-EA6298C6D164}"/>
              </a:ext>
            </a:extLst>
          </p:cNvPr>
          <p:cNvSpPr txBox="1">
            <a:spLocks noChangeArrowheads="1"/>
          </p:cNvSpPr>
          <p:nvPr/>
        </p:nvSpPr>
        <p:spPr bwMode="auto">
          <a:xfrm>
            <a:off x="2081213" y="4897438"/>
            <a:ext cx="3741737" cy="461962"/>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ts val="0"/>
              </a:spcBef>
              <a:spcAft>
                <a:spcPts val="0"/>
              </a:spcAft>
              <a:defRPr/>
            </a:pPr>
            <a:r>
              <a:rPr kumimoji="1" lang="zh-CN" altLang="en-US" sz="2400" b="1" dirty="0">
                <a:solidFill>
                  <a:schemeClr val="accent6">
                    <a:lumMod val="75000"/>
                  </a:schemeClr>
                </a:solidFill>
                <a:latin typeface="Times New Roman" pitchFamily="18" charset="0"/>
                <a:ea typeface="华文楷体" pitchFamily="2" charset="-122"/>
              </a:rPr>
              <a:t>两个平行的</a:t>
            </a:r>
            <a:r>
              <a:rPr kumimoji="1" lang="en-US" altLang="zh-CN" sz="2400" b="1" dirty="0">
                <a:solidFill>
                  <a:schemeClr val="accent6">
                    <a:lumMod val="75000"/>
                  </a:schemeClr>
                </a:solidFill>
                <a:latin typeface="Times New Roman" pitchFamily="18" charset="0"/>
                <a:ea typeface="华文楷体" pitchFamily="2" charset="-122"/>
              </a:rPr>
              <a:t>p</a:t>
            </a:r>
            <a:r>
              <a:rPr kumimoji="1" lang="zh-CN" altLang="en-US" sz="2400" b="1" dirty="0">
                <a:solidFill>
                  <a:schemeClr val="accent6">
                    <a:lumMod val="75000"/>
                  </a:schemeClr>
                </a:solidFill>
                <a:latin typeface="Times New Roman" pitchFamily="18" charset="0"/>
                <a:ea typeface="华文楷体" pitchFamily="2" charset="-122"/>
              </a:rPr>
              <a:t>轨道侧面交叠</a:t>
            </a:r>
          </a:p>
        </p:txBody>
      </p:sp>
      <p:sp>
        <p:nvSpPr>
          <p:cNvPr id="46088" name="AutoShape 10">
            <a:extLst>
              <a:ext uri="{FF2B5EF4-FFF2-40B4-BE49-F238E27FC236}">
                <a16:creationId xmlns:a16="http://schemas.microsoft.com/office/drawing/2014/main" id="{F5C8E7D0-A055-4DCC-89B7-C937AAD6FB30}"/>
              </a:ext>
            </a:extLst>
          </p:cNvPr>
          <p:cNvSpPr>
            <a:spLocks noChangeArrowheads="1"/>
          </p:cNvSpPr>
          <p:nvPr/>
        </p:nvSpPr>
        <p:spPr bwMode="auto">
          <a:xfrm>
            <a:off x="3795713" y="5643563"/>
            <a:ext cx="1066800" cy="152400"/>
          </a:xfrm>
          <a:prstGeom prst="rightArrow">
            <a:avLst>
              <a:gd name="adj1" fmla="val 50000"/>
              <a:gd name="adj2" fmla="val 175000"/>
            </a:avLst>
          </a:prstGeom>
          <a:solidFill>
            <a:schemeClr val="accent1"/>
          </a:solidFill>
          <a:ln w="9525">
            <a:solidFill>
              <a:schemeClr val="tx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600">
              <a:latin typeface="Arial" panose="020B0604020202020204" pitchFamily="34" charset="0"/>
              <a:ea typeface="宋体" panose="02010600030101010101" pitchFamily="2" charset="-122"/>
            </a:endParaRPr>
          </a:p>
        </p:txBody>
      </p:sp>
      <p:sp>
        <p:nvSpPr>
          <p:cNvPr id="9" name="Text Box 11">
            <a:extLst>
              <a:ext uri="{FF2B5EF4-FFF2-40B4-BE49-F238E27FC236}">
                <a16:creationId xmlns:a16="http://schemas.microsoft.com/office/drawing/2014/main" id="{0732C4B6-5055-4DD2-9F2A-A04398DD9387}"/>
              </a:ext>
            </a:extLst>
          </p:cNvPr>
          <p:cNvSpPr txBox="1">
            <a:spLocks noChangeArrowheads="1"/>
          </p:cNvSpPr>
          <p:nvPr/>
        </p:nvSpPr>
        <p:spPr bwMode="auto">
          <a:xfrm>
            <a:off x="5048250" y="5487988"/>
            <a:ext cx="882650" cy="46196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zh-CN" altLang="en-US" sz="2000" b="1" dirty="0">
                <a:solidFill>
                  <a:srgbClr val="FF0000"/>
                </a:solidFill>
                <a:latin typeface="黑体" pitchFamily="2" charset="-122"/>
                <a:ea typeface="黑体" pitchFamily="2" charset="-122"/>
                <a:sym typeface="Symbol" pitchFamily="18" charset="2"/>
              </a:rPr>
              <a:t></a:t>
            </a:r>
            <a:r>
              <a:rPr lang="zh-CN" altLang="en-US" sz="2400" b="1" dirty="0">
                <a:solidFill>
                  <a:srgbClr val="FF0000"/>
                </a:solidFill>
                <a:effectLst>
                  <a:outerShdw blurRad="38100" dist="38100" dir="2700000" algn="tl">
                    <a:srgbClr val="C0C0C0"/>
                  </a:outerShdw>
                </a:effectLst>
                <a:latin typeface="黑体" pitchFamily="2" charset="-122"/>
                <a:ea typeface="黑体" pitchFamily="2" charset="-122"/>
                <a:sym typeface="Symbol" pitchFamily="18" charset="2"/>
              </a:rPr>
              <a:t> 键</a:t>
            </a:r>
            <a:endParaRPr lang="zh-CN" altLang="en-US" sz="2000" b="1" dirty="0">
              <a:solidFill>
                <a:srgbClr val="FF0000"/>
              </a:solidFill>
              <a:effectLst>
                <a:outerShdw blurRad="38100" dist="38100" dir="2700000" algn="tl">
                  <a:srgbClr val="C0C0C0"/>
                </a:outerShdw>
              </a:effectLst>
              <a:latin typeface="黑体" pitchFamily="2" charset="-122"/>
              <a:ea typeface="黑体" pitchFamily="2" charset="-122"/>
            </a:endParaRPr>
          </a:p>
        </p:txBody>
      </p:sp>
      <p:sp>
        <p:nvSpPr>
          <p:cNvPr id="10" name="矩形 9">
            <a:extLst>
              <a:ext uri="{FF2B5EF4-FFF2-40B4-BE49-F238E27FC236}">
                <a16:creationId xmlns:a16="http://schemas.microsoft.com/office/drawing/2014/main" id="{CD923931-FB2B-4A32-8414-755A2E574B01}"/>
              </a:ext>
            </a:extLst>
          </p:cNvPr>
          <p:cNvSpPr/>
          <p:nvPr/>
        </p:nvSpPr>
        <p:spPr>
          <a:xfrm>
            <a:off x="1022350" y="2492375"/>
            <a:ext cx="7221538" cy="367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2" name="日期占位符 1">
            <a:extLst>
              <a:ext uri="{FF2B5EF4-FFF2-40B4-BE49-F238E27FC236}">
                <a16:creationId xmlns:a16="http://schemas.microsoft.com/office/drawing/2014/main" id="{0B414BC5-0E45-4DC5-8193-3E5E9B55A497}"/>
              </a:ext>
            </a:extLst>
          </p:cNvPr>
          <p:cNvSpPr>
            <a:spLocks noGrp="1"/>
          </p:cNvSpPr>
          <p:nvPr>
            <p:ph type="dt" sz="quarter" idx="10"/>
          </p:nvPr>
        </p:nvSpPr>
        <p:spPr/>
        <p:txBody>
          <a:bodyPr/>
          <a:lstStyle/>
          <a:p>
            <a:pPr>
              <a:defRPr/>
            </a:pPr>
            <a:fld id="{2B788B94-B9B5-4771-9B7B-444221D99EDE}" type="datetime11">
              <a:rPr lang="zh-CN" altLang="en-US"/>
              <a:pPr>
                <a:defRPr/>
              </a:pPr>
              <a:t>18:39:05</a:t>
            </a:fld>
            <a:endParaRPr lang="en-US"/>
          </a:p>
        </p:txBody>
      </p:sp>
      <p:sp>
        <p:nvSpPr>
          <p:cNvPr id="5" name="灯片编号占位符 4">
            <a:extLst>
              <a:ext uri="{FF2B5EF4-FFF2-40B4-BE49-F238E27FC236}">
                <a16:creationId xmlns:a16="http://schemas.microsoft.com/office/drawing/2014/main" id="{2BDE761A-CF0E-4C68-B009-768199CC0F6F}"/>
              </a:ext>
            </a:extLst>
          </p:cNvPr>
          <p:cNvSpPr>
            <a:spLocks noGrp="1"/>
          </p:cNvSpPr>
          <p:nvPr>
            <p:ph type="sldNum" sz="quarter" idx="12"/>
          </p:nvPr>
        </p:nvSpPr>
        <p:spPr/>
        <p:txBody>
          <a:bodyPr/>
          <a:lstStyle/>
          <a:p>
            <a:pPr>
              <a:defRPr/>
            </a:pPr>
            <a:fld id="{43FCA7D9-4A6D-49E6-A7BE-380EFBAA6AAB}" type="slidenum">
              <a:rPr lang="en-US" altLang="zh-CN"/>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a:extLst>
              <a:ext uri="{FF2B5EF4-FFF2-40B4-BE49-F238E27FC236}">
                <a16:creationId xmlns:a16="http://schemas.microsoft.com/office/drawing/2014/main" id="{77B8D988-2D40-4601-B3D6-52C8E45A0A22}"/>
              </a:ext>
            </a:extLst>
          </p:cNvPr>
          <p:cNvSpPr txBox="1">
            <a:spLocks noChangeArrowheads="1"/>
          </p:cNvSpPr>
          <p:nvPr/>
        </p:nvSpPr>
        <p:spPr bwMode="auto">
          <a:xfrm>
            <a:off x="190500" y="773113"/>
            <a:ext cx="4068763"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30000"/>
              </a:lnSpc>
              <a:spcAft>
                <a:spcPts val="1000"/>
              </a:spcAft>
            </a:pPr>
            <a:r>
              <a:rPr lang="en-US" altLang="zh-CN" sz="2800" b="1">
                <a:solidFill>
                  <a:srgbClr val="008080"/>
                </a:solidFill>
                <a:latin typeface="Times New Roman" panose="02020603050405020304" pitchFamily="18" charset="0"/>
                <a:cs typeface="Times New Roman" panose="02020603050405020304" pitchFamily="18" charset="0"/>
              </a:rPr>
              <a:t>σ</a:t>
            </a:r>
            <a:r>
              <a:rPr lang="zh-CN" altLang="en-US" sz="2800" b="1">
                <a:solidFill>
                  <a:srgbClr val="008080"/>
                </a:solidFill>
                <a:latin typeface="Times New Roman" panose="02020603050405020304" pitchFamily="18" charset="0"/>
                <a:cs typeface="Times New Roman" panose="02020603050405020304" pitchFamily="18" charset="0"/>
              </a:rPr>
              <a:t>键</a:t>
            </a:r>
            <a:endParaRPr lang="en-US" altLang="zh-CN" sz="2800" b="1">
              <a:solidFill>
                <a:srgbClr val="008080"/>
              </a:solidFill>
              <a:latin typeface="Times New Roman" panose="02020603050405020304" pitchFamily="18" charset="0"/>
              <a:cs typeface="Times New Roman" panose="02020603050405020304" pitchFamily="18" charset="0"/>
            </a:endParaRPr>
          </a:p>
          <a:p>
            <a:pPr>
              <a:lnSpc>
                <a:spcPct val="130000"/>
              </a:lnSpc>
            </a:pPr>
            <a:r>
              <a:rPr lang="en-US" altLang="zh-CN" sz="2000" b="1">
                <a:solidFill>
                  <a:srgbClr val="008080"/>
                </a:solidFill>
                <a:latin typeface="Times New Roman" panose="02020603050405020304" pitchFamily="18" charset="0"/>
                <a:cs typeface="Times New Roman" panose="02020603050405020304" pitchFamily="18" charset="0"/>
              </a:rPr>
              <a:t>—</a:t>
            </a:r>
            <a:r>
              <a:rPr lang="zh-CN" altLang="en-US" b="1">
                <a:solidFill>
                  <a:srgbClr val="008080"/>
                </a:solidFill>
                <a:latin typeface="Times New Roman" panose="02020603050405020304" pitchFamily="18" charset="0"/>
                <a:cs typeface="Times New Roman" panose="02020603050405020304" pitchFamily="18" charset="0"/>
              </a:rPr>
              <a:t>“头碰头”重叠成键，比较稳定，电子云流动性小，可以绕键轴自由旋转，两原子成键最多一个。化学反应活性小。</a:t>
            </a:r>
          </a:p>
        </p:txBody>
      </p:sp>
      <p:pic>
        <p:nvPicPr>
          <p:cNvPr id="47107" name="Picture 4" descr="https://pic.baike.soso.com/ugc/baikepic2/1308/20170824075311-1582590802_jpg_430_320_13273.jpg/0">
            <a:extLst>
              <a:ext uri="{FF2B5EF4-FFF2-40B4-BE49-F238E27FC236}">
                <a16:creationId xmlns:a16="http://schemas.microsoft.com/office/drawing/2014/main" id="{42160A6B-84EB-4A90-A14D-509DA0DF86E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33725" y="3141663"/>
            <a:ext cx="4533900"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5" descr="E:\青海大学\课程\有机课程\图片\图片1.tif">
            <a:extLst>
              <a:ext uri="{FF2B5EF4-FFF2-40B4-BE49-F238E27FC236}">
                <a16:creationId xmlns:a16="http://schemas.microsoft.com/office/drawing/2014/main" id="{D5A39C58-E43E-4EC4-BE03-5C3030D125D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67175" y="773113"/>
            <a:ext cx="5608638"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a:extLst>
              <a:ext uri="{FF2B5EF4-FFF2-40B4-BE49-F238E27FC236}">
                <a16:creationId xmlns:a16="http://schemas.microsoft.com/office/drawing/2014/main" id="{19782803-B51D-4D4B-B78C-EE8A72B0222A}"/>
              </a:ext>
            </a:extLst>
          </p:cNvPr>
          <p:cNvSpPr txBox="1">
            <a:spLocks noChangeArrowheads="1"/>
          </p:cNvSpPr>
          <p:nvPr/>
        </p:nvSpPr>
        <p:spPr bwMode="auto">
          <a:xfrm>
            <a:off x="1484313" y="3144838"/>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sz="1600" b="1">
                <a:solidFill>
                  <a:srgbClr val="663300"/>
                </a:solidFill>
                <a:latin typeface="Arial" panose="020B0604020202020204" pitchFamily="34" charset="0"/>
                <a:ea typeface="宋体" panose="02010600030101010101" pitchFamily="2" charset="-122"/>
                <a:sym typeface="Symbol" panose="05050102010706020507" pitchFamily="18" charset="2"/>
              </a:rPr>
              <a:t>s-s</a:t>
            </a:r>
            <a:endParaRPr lang="en-US" altLang="zh-CN" sz="1600" b="1">
              <a:solidFill>
                <a:srgbClr val="663300"/>
              </a:solidFill>
              <a:latin typeface="Arial" panose="020B0604020202020204" pitchFamily="34" charset="0"/>
              <a:ea typeface="宋体" panose="02010600030101010101" pitchFamily="2" charset="-122"/>
            </a:endParaRPr>
          </a:p>
        </p:txBody>
      </p:sp>
      <p:sp>
        <p:nvSpPr>
          <p:cNvPr id="47110" name="Text Box 6">
            <a:extLst>
              <a:ext uri="{FF2B5EF4-FFF2-40B4-BE49-F238E27FC236}">
                <a16:creationId xmlns:a16="http://schemas.microsoft.com/office/drawing/2014/main" id="{07426A12-C43E-4A28-A5DC-C4C3B5B571A0}"/>
              </a:ext>
            </a:extLst>
          </p:cNvPr>
          <p:cNvSpPr txBox="1">
            <a:spLocks noChangeArrowheads="1"/>
          </p:cNvSpPr>
          <p:nvPr/>
        </p:nvSpPr>
        <p:spPr bwMode="auto">
          <a:xfrm>
            <a:off x="1484313" y="4414838"/>
            <a:ext cx="114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sz="1600" b="1">
                <a:solidFill>
                  <a:srgbClr val="663300"/>
                </a:solidFill>
                <a:latin typeface="Arial" panose="020B0604020202020204" pitchFamily="34" charset="0"/>
                <a:ea typeface="宋体" panose="02010600030101010101" pitchFamily="2" charset="-122"/>
                <a:sym typeface="Symbol" panose="05050102010706020507" pitchFamily="18" charset="2"/>
              </a:rPr>
              <a:t>p-p</a:t>
            </a:r>
            <a:endParaRPr lang="en-US" altLang="zh-CN" sz="1600" b="1">
              <a:solidFill>
                <a:srgbClr val="663300"/>
              </a:solidFill>
              <a:latin typeface="Arial" panose="020B0604020202020204" pitchFamily="34" charset="0"/>
              <a:ea typeface="宋体" panose="02010600030101010101" pitchFamily="2" charset="-122"/>
            </a:endParaRPr>
          </a:p>
        </p:txBody>
      </p:sp>
      <p:sp>
        <p:nvSpPr>
          <p:cNvPr id="47111" name="Text Box 6">
            <a:extLst>
              <a:ext uri="{FF2B5EF4-FFF2-40B4-BE49-F238E27FC236}">
                <a16:creationId xmlns:a16="http://schemas.microsoft.com/office/drawing/2014/main" id="{A402D29F-647D-4979-A406-F51767737E6A}"/>
              </a:ext>
            </a:extLst>
          </p:cNvPr>
          <p:cNvSpPr txBox="1">
            <a:spLocks noChangeArrowheads="1"/>
          </p:cNvSpPr>
          <p:nvPr/>
        </p:nvSpPr>
        <p:spPr bwMode="auto">
          <a:xfrm>
            <a:off x="1481138" y="5857875"/>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sz="1600" b="1">
                <a:solidFill>
                  <a:srgbClr val="663300"/>
                </a:solidFill>
                <a:latin typeface="Arial" panose="020B0604020202020204" pitchFamily="34" charset="0"/>
                <a:ea typeface="宋体" panose="02010600030101010101" pitchFamily="2" charset="-122"/>
                <a:sym typeface="Symbol" panose="05050102010706020507" pitchFamily="18" charset="2"/>
              </a:rPr>
              <a:t>s-p</a:t>
            </a:r>
            <a:endParaRPr lang="en-US" altLang="zh-CN" sz="1600" b="1">
              <a:solidFill>
                <a:srgbClr val="663300"/>
              </a:solidFill>
              <a:latin typeface="Arial" panose="020B0604020202020204" pitchFamily="34" charset="0"/>
              <a:ea typeface="宋体" panose="02010600030101010101" pitchFamily="2" charset="-122"/>
            </a:endParaRPr>
          </a:p>
        </p:txBody>
      </p:sp>
      <p:sp>
        <p:nvSpPr>
          <p:cNvPr id="3" name="日期占位符 2">
            <a:extLst>
              <a:ext uri="{FF2B5EF4-FFF2-40B4-BE49-F238E27FC236}">
                <a16:creationId xmlns:a16="http://schemas.microsoft.com/office/drawing/2014/main" id="{8B08040E-6BAC-4269-A7BC-574A074B9752}"/>
              </a:ext>
            </a:extLst>
          </p:cNvPr>
          <p:cNvSpPr>
            <a:spLocks noGrp="1"/>
          </p:cNvSpPr>
          <p:nvPr>
            <p:ph type="dt" sz="quarter" idx="10"/>
          </p:nvPr>
        </p:nvSpPr>
        <p:spPr/>
        <p:txBody>
          <a:bodyPr/>
          <a:lstStyle/>
          <a:p>
            <a:pPr>
              <a:defRPr/>
            </a:pPr>
            <a:fld id="{EB5CDF3E-B26F-4858-9CCA-5D9A23DCAACD}"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AB0A9FCB-3529-4672-B350-BD8E0524A92C}"/>
              </a:ext>
            </a:extLst>
          </p:cNvPr>
          <p:cNvSpPr>
            <a:spLocks noGrp="1"/>
          </p:cNvSpPr>
          <p:nvPr>
            <p:ph type="sldNum" sz="quarter" idx="12"/>
          </p:nvPr>
        </p:nvSpPr>
        <p:spPr/>
        <p:txBody>
          <a:bodyPr/>
          <a:lstStyle/>
          <a:p>
            <a:pPr>
              <a:defRPr/>
            </a:pPr>
            <a:fld id="{2DBD9247-BA2E-41AF-B27B-901A6D3DF1E2}" type="slidenum">
              <a:rPr lang="en-US" altLang="zh-CN"/>
              <a:pPr>
                <a:defRPr/>
              </a:pPr>
              <a:t>33</a:t>
            </a:fld>
            <a:endParaRPr lang="en-US" altLang="zh-CN"/>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6">
            <a:extLst>
              <a:ext uri="{FF2B5EF4-FFF2-40B4-BE49-F238E27FC236}">
                <a16:creationId xmlns:a16="http://schemas.microsoft.com/office/drawing/2014/main" id="{A9BC224E-9D70-4A89-A3A0-B872040A91EE}"/>
              </a:ext>
            </a:extLst>
          </p:cNvPr>
          <p:cNvSpPr txBox="1">
            <a:spLocks noChangeArrowheads="1"/>
          </p:cNvSpPr>
          <p:nvPr/>
        </p:nvSpPr>
        <p:spPr bwMode="auto">
          <a:xfrm>
            <a:off x="468313" y="836613"/>
            <a:ext cx="782955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pPr>
            <a:r>
              <a:rPr lang="en-US" altLang="zh-CN" sz="2800" b="1">
                <a:solidFill>
                  <a:srgbClr val="008080"/>
                </a:solidFill>
                <a:latin typeface="Times New Roman" panose="02020603050405020304" pitchFamily="18" charset="0"/>
                <a:cs typeface="Times New Roman" panose="02020603050405020304" pitchFamily="18" charset="0"/>
              </a:rPr>
              <a:t>π</a:t>
            </a:r>
            <a:r>
              <a:rPr lang="zh-CN" altLang="en-US" sz="2800" b="1">
                <a:solidFill>
                  <a:srgbClr val="008080"/>
                </a:solidFill>
                <a:latin typeface="Times New Roman" panose="02020603050405020304" pitchFamily="18" charset="0"/>
                <a:cs typeface="Times New Roman" panose="02020603050405020304" pitchFamily="18" charset="0"/>
              </a:rPr>
              <a:t>键</a:t>
            </a:r>
            <a:endParaRPr lang="en-US" altLang="zh-CN" sz="2800" b="1">
              <a:solidFill>
                <a:srgbClr val="008080"/>
              </a:solidFill>
              <a:latin typeface="Times New Roman" panose="02020603050405020304" pitchFamily="18" charset="0"/>
              <a:cs typeface="Times New Roman" panose="02020603050405020304" pitchFamily="18" charset="0"/>
            </a:endParaRPr>
          </a:p>
          <a:p>
            <a:pPr>
              <a:lnSpc>
                <a:spcPct val="150000"/>
              </a:lnSpc>
            </a:pPr>
            <a:r>
              <a:rPr lang="en-US" altLang="zh-CN" sz="2000" b="1">
                <a:solidFill>
                  <a:srgbClr val="008080"/>
                </a:solidFill>
                <a:latin typeface="Times New Roman" panose="02020603050405020304" pitchFamily="18" charset="0"/>
                <a:cs typeface="Times New Roman" panose="02020603050405020304" pitchFamily="18" charset="0"/>
              </a:rPr>
              <a:t>—</a:t>
            </a:r>
            <a:r>
              <a:rPr lang="zh-CN" altLang="en-US" b="1">
                <a:solidFill>
                  <a:srgbClr val="008080"/>
                </a:solidFill>
                <a:latin typeface="Times New Roman" panose="02020603050405020304" pitchFamily="18" charset="0"/>
                <a:cs typeface="Times New Roman" panose="02020603050405020304" pitchFamily="18" charset="0"/>
              </a:rPr>
              <a:t>“肩并肩”重叠成键，比较活泼，电子云流动性大，易极化，不可以绕键轴自由旋转，化学反应活性大。</a:t>
            </a:r>
          </a:p>
        </p:txBody>
      </p:sp>
      <p:grpSp>
        <p:nvGrpSpPr>
          <p:cNvPr id="48131" name="组合 2">
            <a:extLst>
              <a:ext uri="{FF2B5EF4-FFF2-40B4-BE49-F238E27FC236}">
                <a16:creationId xmlns:a16="http://schemas.microsoft.com/office/drawing/2014/main" id="{BB38D2A5-84F6-4ECA-875A-63465C9829D0}"/>
              </a:ext>
            </a:extLst>
          </p:cNvPr>
          <p:cNvGrpSpPr>
            <a:grpSpLocks noChangeAspect="1"/>
          </p:cNvGrpSpPr>
          <p:nvPr/>
        </p:nvGrpSpPr>
        <p:grpSpPr bwMode="auto">
          <a:xfrm>
            <a:off x="598488" y="2501900"/>
            <a:ext cx="8023225" cy="3878263"/>
            <a:chOff x="3665069" y="3827182"/>
            <a:chExt cx="5097931" cy="2464195"/>
          </a:xfrm>
        </p:grpSpPr>
        <p:pic>
          <p:nvPicPr>
            <p:cNvPr id="48136" name="Picture 3" descr="p20">
              <a:extLst>
                <a:ext uri="{FF2B5EF4-FFF2-40B4-BE49-F238E27FC236}">
                  <a16:creationId xmlns:a16="http://schemas.microsoft.com/office/drawing/2014/main" id="{9817C9AB-B03F-4A17-BA35-79C1ADA50C4F}"/>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3674092" y="3858250"/>
              <a:ext cx="5088908" cy="243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Rectangle 4">
              <a:extLst>
                <a:ext uri="{FF2B5EF4-FFF2-40B4-BE49-F238E27FC236}">
                  <a16:creationId xmlns:a16="http://schemas.microsoft.com/office/drawing/2014/main" id="{31DE002E-7C8D-44C4-8316-500A24D4ECFD}"/>
                </a:ext>
              </a:extLst>
            </p:cNvPr>
            <p:cNvSpPr>
              <a:spLocks noChangeArrowheads="1"/>
            </p:cNvSpPr>
            <p:nvPr/>
          </p:nvSpPr>
          <p:spPr bwMode="auto">
            <a:xfrm>
              <a:off x="3665069" y="3827182"/>
              <a:ext cx="864096" cy="716681"/>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48132" name="TextBox 5">
            <a:extLst>
              <a:ext uri="{FF2B5EF4-FFF2-40B4-BE49-F238E27FC236}">
                <a16:creationId xmlns:a16="http://schemas.microsoft.com/office/drawing/2014/main" id="{414581C2-1773-43AE-AED2-A7ADEA025F18}"/>
              </a:ext>
            </a:extLst>
          </p:cNvPr>
          <p:cNvSpPr txBox="1">
            <a:spLocks noChangeArrowheads="1"/>
          </p:cNvSpPr>
          <p:nvPr/>
        </p:nvSpPr>
        <p:spPr bwMode="auto">
          <a:xfrm>
            <a:off x="5292725" y="5749925"/>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latin typeface="Arial" panose="020B0604020202020204" pitchFamily="34" charset="0"/>
                <a:ea typeface="宋体" panose="02010600030101010101" pitchFamily="2" charset="-122"/>
              </a:rPr>
              <a:t>成键轨道</a:t>
            </a:r>
          </a:p>
        </p:txBody>
      </p:sp>
      <p:sp>
        <p:nvSpPr>
          <p:cNvPr id="48133" name="TextBox 6">
            <a:extLst>
              <a:ext uri="{FF2B5EF4-FFF2-40B4-BE49-F238E27FC236}">
                <a16:creationId xmlns:a16="http://schemas.microsoft.com/office/drawing/2014/main" id="{472CD49C-DDE2-42C3-8E79-A12548A0D372}"/>
              </a:ext>
            </a:extLst>
          </p:cNvPr>
          <p:cNvSpPr txBox="1">
            <a:spLocks noChangeArrowheads="1"/>
          </p:cNvSpPr>
          <p:nvPr/>
        </p:nvSpPr>
        <p:spPr bwMode="auto">
          <a:xfrm>
            <a:off x="5292725" y="3833813"/>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latin typeface="Arial" panose="020B0604020202020204" pitchFamily="34" charset="0"/>
                <a:ea typeface="宋体" panose="02010600030101010101" pitchFamily="2" charset="-122"/>
              </a:rPr>
              <a:t>反键轨道</a:t>
            </a:r>
          </a:p>
        </p:txBody>
      </p:sp>
      <p:sp>
        <p:nvSpPr>
          <p:cNvPr id="3" name="日期占位符 2">
            <a:extLst>
              <a:ext uri="{FF2B5EF4-FFF2-40B4-BE49-F238E27FC236}">
                <a16:creationId xmlns:a16="http://schemas.microsoft.com/office/drawing/2014/main" id="{0E61A155-CC5F-47DB-8F55-BE22FA877594}"/>
              </a:ext>
            </a:extLst>
          </p:cNvPr>
          <p:cNvSpPr>
            <a:spLocks noGrp="1"/>
          </p:cNvSpPr>
          <p:nvPr>
            <p:ph type="dt" sz="quarter" idx="10"/>
          </p:nvPr>
        </p:nvSpPr>
        <p:spPr/>
        <p:txBody>
          <a:bodyPr/>
          <a:lstStyle/>
          <a:p>
            <a:pPr>
              <a:defRPr/>
            </a:pPr>
            <a:fld id="{A60D4987-4D21-4087-BD91-C610A227DCF2}"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D3CDECB2-F9DB-4714-8E17-416AD3956CDF}"/>
              </a:ext>
            </a:extLst>
          </p:cNvPr>
          <p:cNvSpPr>
            <a:spLocks noGrp="1"/>
          </p:cNvSpPr>
          <p:nvPr>
            <p:ph type="sldNum" sz="quarter" idx="12"/>
          </p:nvPr>
        </p:nvSpPr>
        <p:spPr/>
        <p:txBody>
          <a:bodyPr/>
          <a:lstStyle/>
          <a:p>
            <a:pPr>
              <a:defRPr/>
            </a:pPr>
            <a:fld id="{3799FCDD-D865-4CE7-BE37-68D465099D61}" type="slidenum">
              <a:rPr lang="en-US" altLang="zh-CN"/>
              <a:pPr>
                <a:defRPr/>
              </a:pPr>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a:extLst>
              <a:ext uri="{FF2B5EF4-FFF2-40B4-BE49-F238E27FC236}">
                <a16:creationId xmlns:a16="http://schemas.microsoft.com/office/drawing/2014/main" id="{3F87611F-3A6E-4B9A-AE30-00FB23328FAA}"/>
              </a:ext>
            </a:extLst>
          </p:cNvPr>
          <p:cNvGraphicFramePr>
            <a:graphicFrameLocks noChangeAspect="1"/>
          </p:cNvGraphicFramePr>
          <p:nvPr/>
        </p:nvGraphicFramePr>
        <p:xfrm>
          <a:off x="677863" y="4886325"/>
          <a:ext cx="3810000" cy="1452563"/>
        </p:xfrm>
        <a:graphic>
          <a:graphicData uri="http://schemas.openxmlformats.org/presentationml/2006/ole">
            <mc:AlternateContent xmlns:mc="http://schemas.openxmlformats.org/markup-compatibility/2006">
              <mc:Choice xmlns:v="urn:schemas-microsoft-com:vml" Requires="v">
                <p:oleObj spid="_x0000_s49176" r:id="rId3" imgW="9358730" imgH="3568254" progId="Photoshop.Image.7">
                  <p:embed/>
                </p:oleObj>
              </mc:Choice>
              <mc:Fallback>
                <p:oleObj r:id="rId3" imgW="9358730" imgH="3568254" progId="Photoshop.Image.7">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863" y="4886325"/>
                        <a:ext cx="3810000"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 Box 3">
            <a:extLst>
              <a:ext uri="{FF2B5EF4-FFF2-40B4-BE49-F238E27FC236}">
                <a16:creationId xmlns:a16="http://schemas.microsoft.com/office/drawing/2014/main" id="{E03885AE-B3CA-4D3B-A8AA-B0F489DADB93}"/>
              </a:ext>
            </a:extLst>
          </p:cNvPr>
          <p:cNvSpPr txBox="1">
            <a:spLocks noChangeArrowheads="1"/>
          </p:cNvSpPr>
          <p:nvPr/>
        </p:nvSpPr>
        <p:spPr bwMode="auto">
          <a:xfrm>
            <a:off x="6850063" y="4962525"/>
            <a:ext cx="1828800"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000" b="1">
                <a:solidFill>
                  <a:srgbClr val="663300"/>
                </a:solidFill>
                <a:effectLst>
                  <a:outerShdw blurRad="38100" dist="38100" dir="2700000" algn="tl">
                    <a:srgbClr val="C0C0C0"/>
                  </a:outerShdw>
                </a:effectLst>
                <a:latin typeface="+mn-lt"/>
                <a:ea typeface="+mn-ea"/>
                <a:sym typeface="Symbol" pitchFamily="18" charset="2"/>
              </a:rPr>
              <a:t></a:t>
            </a:r>
            <a:r>
              <a:rPr lang="en-US" sz="2000" b="1">
                <a:solidFill>
                  <a:srgbClr val="663300"/>
                </a:solidFill>
                <a:effectLst>
                  <a:outerShdw blurRad="38100" dist="38100" dir="2700000" algn="tl">
                    <a:srgbClr val="C0C0C0"/>
                  </a:outerShdw>
                </a:effectLst>
                <a:latin typeface="+mn-lt"/>
                <a:ea typeface="+mn-ea"/>
                <a:sym typeface="Symbol" pitchFamily="18" charset="2"/>
              </a:rPr>
              <a:t>-bond</a:t>
            </a:r>
            <a:endParaRPr lang="en-US" sz="2000" b="1">
              <a:solidFill>
                <a:srgbClr val="663300"/>
              </a:solidFill>
              <a:effectLst>
                <a:outerShdw blurRad="38100" dist="38100" dir="2700000" algn="tl">
                  <a:srgbClr val="C0C0C0"/>
                </a:outerShdw>
              </a:effectLst>
              <a:latin typeface="+mn-lt"/>
              <a:ea typeface="+mn-ea"/>
            </a:endParaRPr>
          </a:p>
        </p:txBody>
      </p:sp>
      <p:graphicFrame>
        <p:nvGraphicFramePr>
          <p:cNvPr id="49156" name="Object 4">
            <a:extLst>
              <a:ext uri="{FF2B5EF4-FFF2-40B4-BE49-F238E27FC236}">
                <a16:creationId xmlns:a16="http://schemas.microsoft.com/office/drawing/2014/main" id="{CD9B90DF-65F5-4357-88D7-F9EF4DDA98ED}"/>
              </a:ext>
            </a:extLst>
          </p:cNvPr>
          <p:cNvGraphicFramePr>
            <a:graphicFrameLocks noChangeAspect="1"/>
          </p:cNvGraphicFramePr>
          <p:nvPr/>
        </p:nvGraphicFramePr>
        <p:xfrm>
          <a:off x="601663" y="1990725"/>
          <a:ext cx="3886200" cy="1093788"/>
        </p:xfrm>
        <a:graphic>
          <a:graphicData uri="http://schemas.openxmlformats.org/presentationml/2006/ole">
            <mc:AlternateContent xmlns:mc="http://schemas.openxmlformats.org/markup-compatibility/2006">
              <mc:Choice xmlns:v="urn:schemas-microsoft-com:vml" Requires="v">
                <p:oleObj spid="_x0000_s49177" r:id="rId5" imgW="8431746" imgH="2374603" progId="Photoshop.Image.7">
                  <p:embed/>
                </p:oleObj>
              </mc:Choice>
              <mc:Fallback>
                <p:oleObj r:id="rId5" imgW="8431746" imgH="2374603" progId="Photoshop.Image.7">
                  <p:embed/>
                  <p:pic>
                    <p:nvPicPr>
                      <p:cNvPr id="0" name="Object 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663" y="1990725"/>
                        <a:ext cx="3886200" cy="109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5">
            <a:extLst>
              <a:ext uri="{FF2B5EF4-FFF2-40B4-BE49-F238E27FC236}">
                <a16:creationId xmlns:a16="http://schemas.microsoft.com/office/drawing/2014/main" id="{24ECEBBF-783E-48C7-A607-E3B2FBF1D514}"/>
              </a:ext>
            </a:extLst>
          </p:cNvPr>
          <p:cNvGraphicFramePr>
            <a:graphicFrameLocks noChangeAspect="1"/>
          </p:cNvGraphicFramePr>
          <p:nvPr/>
        </p:nvGraphicFramePr>
        <p:xfrm>
          <a:off x="525463" y="771525"/>
          <a:ext cx="3733800" cy="1228725"/>
        </p:xfrm>
        <a:graphic>
          <a:graphicData uri="http://schemas.openxmlformats.org/presentationml/2006/ole">
            <mc:AlternateContent xmlns:mc="http://schemas.openxmlformats.org/markup-compatibility/2006">
              <mc:Choice xmlns:v="urn:schemas-microsoft-com:vml" Requires="v">
                <p:oleObj spid="_x0000_s49178" r:id="rId7" imgW="8533333" imgH="2806349" progId="Photoshop.Image.7">
                  <p:embed/>
                </p:oleObj>
              </mc:Choice>
              <mc:Fallback>
                <p:oleObj r:id="rId7" imgW="8533333" imgH="2806349" progId="Photoshop.Image.7">
                  <p:embed/>
                  <p:pic>
                    <p:nvPicPr>
                      <p:cNvPr id="0" name="Object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5463" y="771525"/>
                        <a:ext cx="37338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8" name="Text Box 6">
            <a:extLst>
              <a:ext uri="{FF2B5EF4-FFF2-40B4-BE49-F238E27FC236}">
                <a16:creationId xmlns:a16="http://schemas.microsoft.com/office/drawing/2014/main" id="{5D4F6E8C-25EC-4B64-A120-DC5BA1E3D89F}"/>
              </a:ext>
            </a:extLst>
          </p:cNvPr>
          <p:cNvSpPr txBox="1">
            <a:spLocks noChangeArrowheads="1"/>
          </p:cNvSpPr>
          <p:nvPr/>
        </p:nvSpPr>
        <p:spPr bwMode="auto">
          <a:xfrm>
            <a:off x="4868863" y="954088"/>
            <a:ext cx="1143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s-s</a:t>
            </a:r>
            <a:endParaRPr lang="en-US" altLang="zh-CN" b="1">
              <a:solidFill>
                <a:srgbClr val="663300"/>
              </a:solidFill>
              <a:latin typeface="Arial" panose="020B0604020202020204" pitchFamily="34" charset="0"/>
              <a:ea typeface="宋体" panose="02010600030101010101" pitchFamily="2" charset="-122"/>
            </a:endParaRPr>
          </a:p>
        </p:txBody>
      </p:sp>
      <p:sp>
        <p:nvSpPr>
          <p:cNvPr id="49159" name="Text Box 7">
            <a:extLst>
              <a:ext uri="{FF2B5EF4-FFF2-40B4-BE49-F238E27FC236}">
                <a16:creationId xmlns:a16="http://schemas.microsoft.com/office/drawing/2014/main" id="{B2289F52-34C9-4214-9C87-0F7B2FBAB2A0}"/>
              </a:ext>
            </a:extLst>
          </p:cNvPr>
          <p:cNvSpPr txBox="1">
            <a:spLocks noChangeArrowheads="1"/>
          </p:cNvSpPr>
          <p:nvPr/>
        </p:nvSpPr>
        <p:spPr bwMode="auto">
          <a:xfrm>
            <a:off x="4868863" y="2478088"/>
            <a:ext cx="1371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s-sp</a:t>
            </a:r>
            <a:r>
              <a:rPr lang="en-US" altLang="zh-CN" b="1" baseline="30000">
                <a:solidFill>
                  <a:srgbClr val="663300"/>
                </a:solidFill>
                <a:latin typeface="Arial" panose="020B0604020202020204" pitchFamily="34" charset="0"/>
                <a:ea typeface="宋体" panose="02010600030101010101" pitchFamily="2" charset="-122"/>
                <a:sym typeface="Symbol" panose="05050102010706020507" pitchFamily="18" charset="2"/>
              </a:rPr>
              <a:t>3</a:t>
            </a:r>
          </a:p>
        </p:txBody>
      </p:sp>
      <p:graphicFrame>
        <p:nvGraphicFramePr>
          <p:cNvPr id="49160" name="Object 8">
            <a:extLst>
              <a:ext uri="{FF2B5EF4-FFF2-40B4-BE49-F238E27FC236}">
                <a16:creationId xmlns:a16="http://schemas.microsoft.com/office/drawing/2014/main" id="{579078A9-9145-4579-824F-6C149BBEC3CD}"/>
              </a:ext>
            </a:extLst>
          </p:cNvPr>
          <p:cNvGraphicFramePr>
            <a:graphicFrameLocks noChangeAspect="1"/>
          </p:cNvGraphicFramePr>
          <p:nvPr/>
        </p:nvGraphicFramePr>
        <p:xfrm>
          <a:off x="982663" y="3057525"/>
          <a:ext cx="2667000" cy="1722438"/>
        </p:xfrm>
        <a:graphic>
          <a:graphicData uri="http://schemas.openxmlformats.org/presentationml/2006/ole">
            <mc:AlternateContent xmlns:mc="http://schemas.openxmlformats.org/markup-compatibility/2006">
              <mc:Choice xmlns:v="urn:schemas-microsoft-com:vml" Requires="v">
                <p:oleObj spid="_x0000_s49179" r:id="rId9" imgW="5917460" imgH="3822222" progId="Photoshop.Image.7">
                  <p:embed/>
                </p:oleObj>
              </mc:Choice>
              <mc:Fallback>
                <p:oleObj r:id="rId9" imgW="5917460" imgH="3822222" progId="Photoshop.Image.7">
                  <p:embed/>
                  <p:pic>
                    <p:nvPicPr>
                      <p:cNvPr id="0" name="Object 8"/>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663" y="3057525"/>
                        <a:ext cx="2667000" cy="172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1" name="Text Box 9">
            <a:extLst>
              <a:ext uri="{FF2B5EF4-FFF2-40B4-BE49-F238E27FC236}">
                <a16:creationId xmlns:a16="http://schemas.microsoft.com/office/drawing/2014/main" id="{6B073CF5-D80C-4D3D-9254-64CEA47EB17E}"/>
              </a:ext>
            </a:extLst>
          </p:cNvPr>
          <p:cNvSpPr txBox="1">
            <a:spLocks noChangeArrowheads="1"/>
          </p:cNvSpPr>
          <p:nvPr/>
        </p:nvSpPr>
        <p:spPr bwMode="auto">
          <a:xfrm>
            <a:off x="4716463" y="4002088"/>
            <a:ext cx="1676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3200" b="1">
                <a:solidFill>
                  <a:srgbClr val="663300"/>
                </a:solidFill>
                <a:latin typeface="Arial" panose="020B0604020202020204" pitchFamily="34" charset="0"/>
                <a:ea typeface="宋体" panose="02010600030101010101" pitchFamily="2" charset="-122"/>
                <a:sym typeface="Symbol" panose="05050102010706020507" pitchFamily="18" charset="2"/>
              </a:rPr>
              <a:t></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sp</a:t>
            </a:r>
            <a:r>
              <a:rPr lang="en-US" altLang="zh-CN" b="1" baseline="30000">
                <a:solidFill>
                  <a:srgbClr val="663300"/>
                </a:solidFill>
                <a:latin typeface="Arial" panose="020B0604020202020204" pitchFamily="34" charset="0"/>
                <a:ea typeface="宋体" panose="02010600030101010101" pitchFamily="2" charset="-122"/>
                <a:sym typeface="Symbol" panose="05050102010706020507" pitchFamily="18" charset="2"/>
              </a:rPr>
              <a:t>3</a:t>
            </a:r>
            <a:r>
              <a:rPr lang="en-US" altLang="zh-CN" b="1">
                <a:solidFill>
                  <a:srgbClr val="663300"/>
                </a:solidFill>
                <a:latin typeface="Arial" panose="020B0604020202020204" pitchFamily="34" charset="0"/>
                <a:ea typeface="宋体" panose="02010600030101010101" pitchFamily="2" charset="-122"/>
                <a:sym typeface="Symbol" panose="05050102010706020507" pitchFamily="18" charset="2"/>
              </a:rPr>
              <a:t>-sp</a:t>
            </a:r>
            <a:r>
              <a:rPr lang="en-US" altLang="zh-CN" b="1" baseline="30000">
                <a:solidFill>
                  <a:srgbClr val="663300"/>
                </a:solidFill>
                <a:latin typeface="Arial" panose="020B0604020202020204" pitchFamily="34" charset="0"/>
                <a:ea typeface="宋体" panose="02010600030101010101" pitchFamily="2" charset="-122"/>
                <a:sym typeface="Symbol" panose="05050102010706020507" pitchFamily="18" charset="2"/>
              </a:rPr>
              <a:t>3</a:t>
            </a:r>
          </a:p>
        </p:txBody>
      </p:sp>
      <p:sp>
        <p:nvSpPr>
          <p:cNvPr id="49162" name="AutoShape 10">
            <a:extLst>
              <a:ext uri="{FF2B5EF4-FFF2-40B4-BE49-F238E27FC236}">
                <a16:creationId xmlns:a16="http://schemas.microsoft.com/office/drawing/2014/main" id="{E7D3B99A-2AF6-4E87-B8BB-E36F010089E7}"/>
              </a:ext>
            </a:extLst>
          </p:cNvPr>
          <p:cNvSpPr>
            <a:spLocks/>
          </p:cNvSpPr>
          <p:nvPr/>
        </p:nvSpPr>
        <p:spPr bwMode="auto">
          <a:xfrm>
            <a:off x="6240463" y="1335088"/>
            <a:ext cx="457200" cy="3124200"/>
          </a:xfrm>
          <a:prstGeom prst="rightBrace">
            <a:avLst>
              <a:gd name="adj1" fmla="val 56944"/>
              <a:gd name="adj2" fmla="val 50000"/>
            </a:avLst>
          </a:prstGeom>
          <a:noFill/>
          <a:ln w="28575">
            <a:solidFill>
              <a:srgbClr val="66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 name="Text Box 11">
            <a:extLst>
              <a:ext uri="{FF2B5EF4-FFF2-40B4-BE49-F238E27FC236}">
                <a16:creationId xmlns:a16="http://schemas.microsoft.com/office/drawing/2014/main" id="{D6F73B22-25BF-48DC-B2D9-B8CDB5AD8D95}"/>
              </a:ext>
            </a:extLst>
          </p:cNvPr>
          <p:cNvSpPr txBox="1">
            <a:spLocks noChangeArrowheads="1"/>
          </p:cNvSpPr>
          <p:nvPr/>
        </p:nvSpPr>
        <p:spPr bwMode="auto">
          <a:xfrm>
            <a:off x="6773863" y="2630488"/>
            <a:ext cx="1447800" cy="396875"/>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b="1">
                <a:solidFill>
                  <a:srgbClr val="663300"/>
                </a:solidFill>
                <a:latin typeface="+mn-lt"/>
                <a:ea typeface="+mn-ea"/>
                <a:sym typeface="Symbol" pitchFamily="18" charset="2"/>
              </a:rPr>
              <a:t></a:t>
            </a:r>
            <a:r>
              <a:rPr lang="en-US" sz="2000" b="1">
                <a:solidFill>
                  <a:srgbClr val="663300"/>
                </a:solidFill>
                <a:effectLst>
                  <a:outerShdw blurRad="38100" dist="38100" dir="2700000" algn="tl">
                    <a:srgbClr val="C0C0C0"/>
                  </a:outerShdw>
                </a:effectLst>
                <a:latin typeface="+mn-lt"/>
                <a:ea typeface="+mn-ea"/>
                <a:sym typeface="Symbol" pitchFamily="18" charset="2"/>
              </a:rPr>
              <a:t>-bond</a:t>
            </a:r>
          </a:p>
        </p:txBody>
      </p:sp>
      <p:sp>
        <p:nvSpPr>
          <p:cNvPr id="49164" name="Text Box 12">
            <a:extLst>
              <a:ext uri="{FF2B5EF4-FFF2-40B4-BE49-F238E27FC236}">
                <a16:creationId xmlns:a16="http://schemas.microsoft.com/office/drawing/2014/main" id="{94498351-D1A4-4758-8DEA-A31CF54CCE21}"/>
              </a:ext>
            </a:extLst>
          </p:cNvPr>
          <p:cNvSpPr txBox="1">
            <a:spLocks noChangeArrowheads="1"/>
          </p:cNvSpPr>
          <p:nvPr/>
        </p:nvSpPr>
        <p:spPr bwMode="auto">
          <a:xfrm>
            <a:off x="6773863" y="3362325"/>
            <a:ext cx="182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a:solidFill>
                  <a:schemeClr val="tx2"/>
                </a:solidFill>
                <a:latin typeface="Arial" panose="020B0604020202020204" pitchFamily="34" charset="0"/>
                <a:ea typeface="黑体" panose="02010609060101010101" pitchFamily="49" charset="-122"/>
              </a:rPr>
              <a:t>电子云分布沿键轴呈圆柱形对称</a:t>
            </a:r>
          </a:p>
        </p:txBody>
      </p:sp>
      <p:sp>
        <p:nvSpPr>
          <p:cNvPr id="49165" name="Text Box 13">
            <a:extLst>
              <a:ext uri="{FF2B5EF4-FFF2-40B4-BE49-F238E27FC236}">
                <a16:creationId xmlns:a16="http://schemas.microsoft.com/office/drawing/2014/main" id="{C4275795-F5BF-42D9-89D9-9D69199C9621}"/>
              </a:ext>
            </a:extLst>
          </p:cNvPr>
          <p:cNvSpPr txBox="1">
            <a:spLocks noChangeArrowheads="1"/>
          </p:cNvSpPr>
          <p:nvPr/>
        </p:nvSpPr>
        <p:spPr bwMode="auto">
          <a:xfrm>
            <a:off x="6773863" y="5387975"/>
            <a:ext cx="2209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b="1">
                <a:solidFill>
                  <a:schemeClr val="tx2"/>
                </a:solidFill>
                <a:latin typeface="Arial" panose="020B0604020202020204" pitchFamily="34" charset="0"/>
                <a:ea typeface="黑体" panose="02010609060101010101" pitchFamily="49" charset="-122"/>
              </a:rPr>
              <a:t>电子云密度在两个原子键轴平面的上方和下方最高</a:t>
            </a:r>
          </a:p>
        </p:txBody>
      </p:sp>
      <p:sp>
        <p:nvSpPr>
          <p:cNvPr id="2" name="日期占位符 1">
            <a:extLst>
              <a:ext uri="{FF2B5EF4-FFF2-40B4-BE49-F238E27FC236}">
                <a16:creationId xmlns:a16="http://schemas.microsoft.com/office/drawing/2014/main" id="{97D78747-2D19-4CA4-B05E-A6BD3077C666}"/>
              </a:ext>
            </a:extLst>
          </p:cNvPr>
          <p:cNvSpPr>
            <a:spLocks noGrp="1"/>
          </p:cNvSpPr>
          <p:nvPr>
            <p:ph type="dt" sz="quarter" idx="10"/>
          </p:nvPr>
        </p:nvSpPr>
        <p:spPr/>
        <p:txBody>
          <a:bodyPr/>
          <a:lstStyle/>
          <a:p>
            <a:pPr>
              <a:defRPr/>
            </a:pPr>
            <a:fld id="{8CD51B8C-0305-4EEE-AA24-B50F7C6C9689}"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D5C03E77-B976-4512-81EB-EC257F567280}"/>
              </a:ext>
            </a:extLst>
          </p:cNvPr>
          <p:cNvSpPr>
            <a:spLocks noGrp="1"/>
          </p:cNvSpPr>
          <p:nvPr>
            <p:ph type="sldNum" sz="quarter" idx="12"/>
          </p:nvPr>
        </p:nvSpPr>
        <p:spPr/>
        <p:txBody>
          <a:bodyPr/>
          <a:lstStyle/>
          <a:p>
            <a:pPr>
              <a:defRPr/>
            </a:pPr>
            <a:fld id="{83E7D06B-4486-44C5-9A91-FA397FBFFBDF}" type="slidenum">
              <a:rPr lang="en-US" altLang="zh-CN"/>
              <a:pPr>
                <a:defRPr/>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a:extLst>
              <a:ext uri="{FF2B5EF4-FFF2-40B4-BE49-F238E27FC236}">
                <a16:creationId xmlns:a16="http://schemas.microsoft.com/office/drawing/2014/main" id="{263B6601-D1F6-4F83-801E-FFBB8B16B0D2}"/>
              </a:ext>
            </a:extLst>
          </p:cNvPr>
          <p:cNvSpPr txBox="1">
            <a:spLocks noChangeArrowheads="1"/>
          </p:cNvSpPr>
          <p:nvPr/>
        </p:nvSpPr>
        <p:spPr bwMode="auto">
          <a:xfrm>
            <a:off x="538163" y="1484313"/>
            <a:ext cx="810736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8525" indent="-8985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buClr>
                <a:srgbClr val="FFFF00"/>
              </a:buClr>
              <a:buFont typeface="Symbol" panose="05050102010706020507" pitchFamily="18" charset="2"/>
              <a:buNone/>
            </a:pPr>
            <a:r>
              <a:rPr lang="zh-CN" altLang="en-US" sz="2000" b="1">
                <a:solidFill>
                  <a:srgbClr val="663300"/>
                </a:solidFill>
                <a:latin typeface="Arial" panose="020B0604020202020204" pitchFamily="34" charset="0"/>
                <a:ea typeface="黑体" panose="02010609060101010101" pitchFamily="49" charset="-122"/>
              </a:rPr>
              <a:t>要点：</a:t>
            </a:r>
            <a:r>
              <a:rPr lang="zh-CN" altLang="en-US" sz="2000" b="1">
                <a:solidFill>
                  <a:schemeClr val="accent2"/>
                </a:solidFill>
                <a:latin typeface="Arial" panose="020B0604020202020204" pitchFamily="34" charset="0"/>
                <a:ea typeface="黑体" panose="02010609060101010101" pitchFamily="49" charset="-122"/>
              </a:rPr>
              <a:t>原子形成分子后，成键电子并不局限于某一个原子或某几个原子之间，而是</a:t>
            </a:r>
            <a:r>
              <a:rPr lang="zh-CN" altLang="en-US" sz="2000" b="1">
                <a:solidFill>
                  <a:srgbClr val="FF0000"/>
                </a:solidFill>
                <a:latin typeface="Arial" panose="020B0604020202020204" pitchFamily="34" charset="0"/>
                <a:ea typeface="黑体" panose="02010609060101010101" pitchFamily="49" charset="-122"/>
              </a:rPr>
              <a:t>在整个分子中运动</a:t>
            </a:r>
            <a:r>
              <a:rPr lang="zh-CN" altLang="en-US" sz="2000" b="1">
                <a:solidFill>
                  <a:schemeClr val="accent2"/>
                </a:solidFill>
                <a:latin typeface="Arial" panose="020B0604020202020204" pitchFamily="34" charset="0"/>
                <a:ea typeface="黑体" panose="02010609060101010101" pitchFamily="49" charset="-122"/>
              </a:rPr>
              <a:t>。通过薛定谔方程可求出描述分子中电子运动状态的波函数</a:t>
            </a:r>
            <a:r>
              <a:rPr lang="zh-CN" altLang="en-US" sz="2000" b="1">
                <a:solidFill>
                  <a:srgbClr val="006600"/>
                </a:solidFill>
                <a:latin typeface="Arial" panose="020B0604020202020204" pitchFamily="34" charset="0"/>
                <a:ea typeface="黑体" panose="02010609060101010101" pitchFamily="49" charset="-122"/>
                <a:sym typeface="Symbol" panose="05050102010706020507" pitchFamily="18" charset="2"/>
              </a:rPr>
              <a:t></a:t>
            </a:r>
            <a:r>
              <a:rPr lang="zh-CN" altLang="en-US" sz="2000" b="1">
                <a:solidFill>
                  <a:srgbClr val="006600"/>
                </a:solidFill>
                <a:latin typeface="Arial" panose="020B0604020202020204" pitchFamily="34" charset="0"/>
                <a:ea typeface="黑体" panose="02010609060101010101" pitchFamily="49" charset="-122"/>
              </a:rPr>
              <a:t> </a:t>
            </a:r>
            <a:r>
              <a:rPr lang="en-US" altLang="zh-CN" sz="2000" b="1">
                <a:solidFill>
                  <a:schemeClr val="accent2"/>
                </a:solidFill>
                <a:latin typeface="Arial" panose="020B0604020202020204" pitchFamily="34" charset="0"/>
                <a:ea typeface="黑体" panose="02010609060101010101" pitchFamily="49" charset="-122"/>
              </a:rPr>
              <a:t>(</a:t>
            </a:r>
            <a:r>
              <a:rPr lang="zh-CN" altLang="en-US" sz="2000" b="1">
                <a:solidFill>
                  <a:schemeClr val="accent2"/>
                </a:solidFill>
                <a:latin typeface="Arial" panose="020B0604020202020204" pitchFamily="34" charset="0"/>
                <a:ea typeface="黑体" panose="02010609060101010101" pitchFamily="49" charset="-122"/>
              </a:rPr>
              <a:t>分子轨道）。成键电子按一定规则填充在不同分子轨道中。</a:t>
            </a:r>
          </a:p>
        </p:txBody>
      </p:sp>
      <p:sp>
        <p:nvSpPr>
          <p:cNvPr id="50179" name="Text Box 2">
            <a:extLst>
              <a:ext uri="{FF2B5EF4-FFF2-40B4-BE49-F238E27FC236}">
                <a16:creationId xmlns:a16="http://schemas.microsoft.com/office/drawing/2014/main" id="{65E3DC6F-2BEE-4BAC-B1B0-2C289D553109}"/>
              </a:ext>
            </a:extLst>
          </p:cNvPr>
          <p:cNvSpPr txBox="1">
            <a:spLocks noChangeArrowheads="1"/>
          </p:cNvSpPr>
          <p:nvPr/>
        </p:nvSpPr>
        <p:spPr bwMode="auto">
          <a:xfrm>
            <a:off x="538163" y="3533775"/>
            <a:ext cx="831056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98525" indent="-898525">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5000"/>
              </a:lnSpc>
              <a:spcBef>
                <a:spcPct val="35000"/>
              </a:spcBef>
            </a:pPr>
            <a:r>
              <a:rPr lang="zh-CN" altLang="en-US" sz="2000" b="1">
                <a:solidFill>
                  <a:srgbClr val="663300"/>
                </a:solidFill>
                <a:latin typeface="Arial" panose="020B0604020202020204" pitchFamily="34" charset="0"/>
                <a:ea typeface="黑体" panose="02010609060101010101" pitchFamily="49" charset="-122"/>
              </a:rPr>
              <a:t>优点：</a:t>
            </a:r>
            <a:r>
              <a:rPr lang="zh-CN" altLang="en-US" sz="2000" b="1">
                <a:solidFill>
                  <a:schemeClr val="accent2"/>
                </a:solidFill>
                <a:latin typeface="Arial" panose="020B0604020202020204" pitchFamily="34" charset="0"/>
                <a:ea typeface="黑体" panose="02010609060101010101" pitchFamily="49" charset="-122"/>
              </a:rPr>
              <a:t>将分子视为一个整体，某一电子的运动状态不仅受某一原子的影响，还受所组成分子的原子的共同作用。</a:t>
            </a:r>
          </a:p>
          <a:p>
            <a:pPr eaLnBrk="1" hangingPunct="1">
              <a:lnSpc>
                <a:spcPct val="135000"/>
              </a:lnSpc>
              <a:spcBef>
                <a:spcPct val="35000"/>
              </a:spcBef>
            </a:pPr>
            <a:r>
              <a:rPr lang="zh-CN" altLang="en-US" sz="2000" b="1">
                <a:solidFill>
                  <a:srgbClr val="663300"/>
                </a:solidFill>
                <a:latin typeface="Arial" panose="020B0604020202020204" pitchFamily="34" charset="0"/>
                <a:ea typeface="黑体" panose="02010609060101010101" pitchFamily="49" charset="-122"/>
              </a:rPr>
              <a:t>缺点：</a:t>
            </a:r>
            <a:r>
              <a:rPr lang="zh-CN" altLang="en-US" sz="2000" b="1">
                <a:solidFill>
                  <a:schemeClr val="accent2"/>
                </a:solidFill>
                <a:latin typeface="Arial" panose="020B0604020202020204" pitchFamily="34" charset="0"/>
                <a:ea typeface="黑体" panose="02010609060101010101" pitchFamily="49" charset="-122"/>
              </a:rPr>
              <a:t>求解困难</a:t>
            </a:r>
          </a:p>
          <a:p>
            <a:pPr eaLnBrk="1" hangingPunct="1">
              <a:lnSpc>
                <a:spcPct val="135000"/>
              </a:lnSpc>
              <a:spcBef>
                <a:spcPct val="35000"/>
              </a:spcBef>
            </a:pPr>
            <a:r>
              <a:rPr lang="zh-CN" altLang="en-US" sz="2000" b="1">
                <a:solidFill>
                  <a:srgbClr val="663300"/>
                </a:solidFill>
                <a:latin typeface="Arial" panose="020B0604020202020204" pitchFamily="34" charset="0"/>
                <a:ea typeface="黑体" panose="02010609060101010101" pitchFamily="49" charset="-122"/>
              </a:rPr>
              <a:t>改进：</a:t>
            </a:r>
            <a:r>
              <a:rPr lang="zh-CN" altLang="en-US" sz="2000" b="1">
                <a:solidFill>
                  <a:srgbClr val="FF0000"/>
                </a:solidFill>
                <a:latin typeface="Arial" panose="020B0604020202020204" pitchFamily="34" charset="0"/>
                <a:ea typeface="黑体" panose="02010609060101010101" pitchFamily="49" charset="-122"/>
              </a:rPr>
              <a:t>原子轨道线性组合法</a:t>
            </a:r>
            <a:endParaRPr lang="en-US" altLang="zh-CN" sz="2000" b="1">
              <a:solidFill>
                <a:srgbClr val="FF0000"/>
              </a:solidFill>
              <a:latin typeface="Arial" panose="020B0604020202020204" pitchFamily="34" charset="0"/>
              <a:ea typeface="黑体" panose="02010609060101010101" pitchFamily="49" charset="-122"/>
            </a:endParaRPr>
          </a:p>
          <a:p>
            <a:pPr eaLnBrk="1" hangingPunct="1">
              <a:lnSpc>
                <a:spcPct val="135000"/>
              </a:lnSpc>
              <a:spcBef>
                <a:spcPct val="35000"/>
              </a:spcBef>
            </a:pPr>
            <a:r>
              <a:rPr lang="zh-CN" altLang="en-US" sz="2000" b="1">
                <a:solidFill>
                  <a:schemeClr val="accent2"/>
                </a:solidFill>
                <a:latin typeface="Arial" panose="020B0604020202020204" pitchFamily="34" charset="0"/>
                <a:ea typeface="黑体" panose="02010609060101010101" pitchFamily="49" charset="-122"/>
              </a:rPr>
              <a:t>           即：将分子轨道视为所属原子轨道的线性组合。</a:t>
            </a:r>
          </a:p>
        </p:txBody>
      </p:sp>
      <p:sp>
        <p:nvSpPr>
          <p:cNvPr id="50180" name="矩形 4">
            <a:extLst>
              <a:ext uri="{FF2B5EF4-FFF2-40B4-BE49-F238E27FC236}">
                <a16:creationId xmlns:a16="http://schemas.microsoft.com/office/drawing/2014/main" id="{6177B01A-D337-4B62-8154-C60DD4483DFF}"/>
              </a:ext>
            </a:extLst>
          </p:cNvPr>
          <p:cNvSpPr>
            <a:spLocks noChangeArrowheads="1"/>
          </p:cNvSpPr>
          <p:nvPr/>
        </p:nvSpPr>
        <p:spPr bwMode="auto">
          <a:xfrm>
            <a:off x="34925" y="241300"/>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1.2.3  Molecular orbital theory—</a:t>
            </a:r>
            <a:r>
              <a:rPr lang="zh-CN" altLang="en-US" sz="2800" b="1">
                <a:solidFill>
                  <a:srgbClr val="0B5395"/>
                </a:solidFill>
                <a:latin typeface="Arial" panose="020B0604020202020204" pitchFamily="34" charset="0"/>
                <a:ea typeface="宋体" panose="02010600030101010101" pitchFamily="2" charset="-122"/>
              </a:rPr>
              <a:t>分子轨道理论</a:t>
            </a:r>
            <a:endParaRPr lang="zh-CN" altLang="en-US" sz="2400" b="1">
              <a:solidFill>
                <a:srgbClr val="0B5395"/>
              </a:solidFill>
              <a:latin typeface="Arial" panose="020B0604020202020204" pitchFamily="34" charset="0"/>
              <a:ea typeface="黑体" panose="02010609060101010101" pitchFamily="49" charset="-122"/>
            </a:endParaRPr>
          </a:p>
        </p:txBody>
      </p:sp>
      <p:sp>
        <p:nvSpPr>
          <p:cNvPr id="2" name="日期占位符 1">
            <a:extLst>
              <a:ext uri="{FF2B5EF4-FFF2-40B4-BE49-F238E27FC236}">
                <a16:creationId xmlns:a16="http://schemas.microsoft.com/office/drawing/2014/main" id="{EF4E5C13-5294-4DC8-88AC-DC3CEBA95587}"/>
              </a:ext>
            </a:extLst>
          </p:cNvPr>
          <p:cNvSpPr>
            <a:spLocks noGrp="1"/>
          </p:cNvSpPr>
          <p:nvPr>
            <p:ph type="dt" sz="quarter" idx="10"/>
          </p:nvPr>
        </p:nvSpPr>
        <p:spPr/>
        <p:txBody>
          <a:bodyPr/>
          <a:lstStyle/>
          <a:p>
            <a:pPr>
              <a:defRPr/>
            </a:pPr>
            <a:fld id="{814771B7-3BA4-4074-B57F-AC07E9F3AA5B}"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DC30494D-6C1A-4CCA-8703-FF3F10FA59C1}"/>
              </a:ext>
            </a:extLst>
          </p:cNvPr>
          <p:cNvSpPr>
            <a:spLocks noGrp="1"/>
          </p:cNvSpPr>
          <p:nvPr>
            <p:ph type="sldNum" sz="quarter" idx="12"/>
          </p:nvPr>
        </p:nvSpPr>
        <p:spPr/>
        <p:txBody>
          <a:bodyPr/>
          <a:lstStyle/>
          <a:p>
            <a:pPr>
              <a:defRPr/>
            </a:pPr>
            <a:fld id="{2A866A95-9E2F-4974-94AE-3433E99F14CA}" type="slidenum">
              <a:rPr lang="en-US" altLang="zh-CN"/>
              <a:pPr>
                <a:defRPr/>
              </a:pPr>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1706D30B-6043-4988-A9AC-A134367D6C9F}"/>
              </a:ext>
            </a:extLst>
          </p:cNvPr>
          <p:cNvSpPr txBox="1">
            <a:spLocks noChangeArrowheads="1"/>
          </p:cNvSpPr>
          <p:nvPr/>
        </p:nvSpPr>
        <p:spPr bwMode="auto">
          <a:xfrm>
            <a:off x="323850" y="260350"/>
            <a:ext cx="1987550" cy="523875"/>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zh-CN" altLang="en-US" sz="2800" b="1" dirty="0">
                <a:solidFill>
                  <a:schemeClr val="accent2"/>
                </a:solidFill>
                <a:effectLst>
                  <a:outerShdw blurRad="38100" dist="38100" dir="2700000" algn="tl">
                    <a:srgbClr val="C0C0C0"/>
                  </a:outerShdw>
                </a:effectLst>
                <a:latin typeface="黑体" pitchFamily="2" charset="-122"/>
                <a:ea typeface="黑体" pitchFamily="2" charset="-122"/>
              </a:rPr>
              <a:t>组合方法：</a:t>
            </a:r>
          </a:p>
        </p:txBody>
      </p:sp>
      <p:sp>
        <p:nvSpPr>
          <p:cNvPr id="52227" name="Text Box 3">
            <a:extLst>
              <a:ext uri="{FF2B5EF4-FFF2-40B4-BE49-F238E27FC236}">
                <a16:creationId xmlns:a16="http://schemas.microsoft.com/office/drawing/2014/main" id="{ECE8311B-F6B6-45DC-A0C1-A42099114555}"/>
              </a:ext>
            </a:extLst>
          </p:cNvPr>
          <p:cNvSpPr txBox="1">
            <a:spLocks noChangeArrowheads="1"/>
          </p:cNvSpPr>
          <p:nvPr/>
        </p:nvSpPr>
        <p:spPr bwMode="auto">
          <a:xfrm>
            <a:off x="623888" y="942975"/>
            <a:ext cx="80010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000" b="1">
                <a:solidFill>
                  <a:srgbClr val="006600"/>
                </a:solidFill>
                <a:latin typeface="黑体" panose="02010609060101010101" pitchFamily="49" charset="-122"/>
                <a:ea typeface="黑体" panose="02010609060101010101" pitchFamily="49" charset="-122"/>
              </a:rPr>
              <a:t>① 化学键由原子轨道组合产生</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buFont typeface="Wingdings 2" panose="05020102010507070707" pitchFamily="18" charset="2"/>
              <a:buNone/>
            </a:pPr>
            <a:r>
              <a:rPr lang="zh-CN" altLang="en-US" sz="2000" b="1">
                <a:solidFill>
                  <a:srgbClr val="006600"/>
                </a:solidFill>
                <a:latin typeface="黑体" panose="02010609060101010101" pitchFamily="49" charset="-122"/>
                <a:ea typeface="黑体" panose="02010609060101010101" pitchFamily="49" charset="-122"/>
              </a:rPr>
              <a:t>② 任何数目的原子轨道组合时就可以形成同样数目的分子轨道</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buFont typeface="Wingdings 2" panose="05020102010507070707" pitchFamily="18" charset="2"/>
              <a:buNone/>
            </a:pPr>
            <a:r>
              <a:rPr lang="zh-CN" altLang="en-US" sz="2000" b="1">
                <a:solidFill>
                  <a:srgbClr val="006600"/>
                </a:solidFill>
                <a:latin typeface="黑体" panose="02010609060101010101" pitchFamily="49" charset="-122"/>
                <a:ea typeface="黑体" panose="02010609060101010101" pitchFamily="49" charset="-122"/>
              </a:rPr>
              <a:t>③ 定域键（与共轭离域键相对）的原子轨道数为</a:t>
            </a:r>
            <a:r>
              <a:rPr lang="en-US" altLang="zh-CN" sz="2000" b="1">
                <a:solidFill>
                  <a:srgbClr val="006600"/>
                </a:solidFill>
                <a:latin typeface="黑体" panose="02010609060101010101" pitchFamily="49" charset="-122"/>
                <a:ea typeface="黑体" panose="02010609060101010101" pitchFamily="49" charset="-122"/>
              </a:rPr>
              <a:t>2</a:t>
            </a:r>
            <a:r>
              <a:rPr lang="zh-CN" altLang="en-US" sz="2000" b="1">
                <a:solidFill>
                  <a:srgbClr val="006600"/>
                </a:solidFill>
                <a:latin typeface="黑体" panose="02010609060101010101" pitchFamily="49" charset="-122"/>
                <a:ea typeface="黑体" panose="02010609060101010101" pitchFamily="49" charset="-122"/>
              </a:rPr>
              <a:t>，结果组成两个分子轨道，其中一个比原来的原子轨道的能量低</a:t>
            </a:r>
            <a:r>
              <a:rPr lang="en-US" altLang="zh-CN" sz="2000" b="1">
                <a:solidFill>
                  <a:srgbClr val="006600"/>
                </a:solidFill>
                <a:latin typeface="Times New Roman" panose="02020603050405020304" pitchFamily="18" charset="0"/>
                <a:ea typeface="黑体" panose="02010609060101010101" pitchFamily="49" charset="-122"/>
              </a:rPr>
              <a:t>—</a:t>
            </a:r>
            <a:r>
              <a:rPr lang="zh-CN" altLang="en-US" sz="2000" b="1">
                <a:solidFill>
                  <a:srgbClr val="990099"/>
                </a:solidFill>
                <a:latin typeface="黑体" panose="02010609060101010101" pitchFamily="49" charset="-122"/>
                <a:ea typeface="黑体" panose="02010609060101010101" pitchFamily="49" charset="-122"/>
              </a:rPr>
              <a:t>成键轨道</a:t>
            </a:r>
            <a:r>
              <a:rPr lang="zh-CN" altLang="en-US" sz="2000" b="1">
                <a:solidFill>
                  <a:srgbClr val="006600"/>
                </a:solidFill>
                <a:latin typeface="黑体" panose="02010609060101010101" pitchFamily="49" charset="-122"/>
                <a:ea typeface="黑体" panose="02010609060101010101" pitchFamily="49" charset="-122"/>
              </a:rPr>
              <a:t>。另一比原来轨道的能量高</a:t>
            </a:r>
            <a:r>
              <a:rPr lang="en-US" altLang="zh-CN" sz="2000" b="1">
                <a:solidFill>
                  <a:srgbClr val="006600"/>
                </a:solidFill>
                <a:latin typeface="Times New Roman" panose="02020603050405020304" pitchFamily="18" charset="0"/>
                <a:ea typeface="黑体" panose="02010609060101010101" pitchFamily="49" charset="-122"/>
              </a:rPr>
              <a:t>—</a:t>
            </a:r>
            <a:r>
              <a:rPr lang="zh-CN" altLang="en-US" sz="2000" b="1">
                <a:solidFill>
                  <a:srgbClr val="990099"/>
                </a:solidFill>
                <a:latin typeface="黑体" panose="02010609060101010101" pitchFamily="49" charset="-122"/>
                <a:ea typeface="黑体" panose="02010609060101010101" pitchFamily="49" charset="-122"/>
              </a:rPr>
              <a:t>反键轨道</a:t>
            </a:r>
            <a:r>
              <a:rPr lang="zh-CN" altLang="en-US" sz="2000" b="1">
                <a:solidFill>
                  <a:srgbClr val="006600"/>
                </a:solidFill>
                <a:latin typeface="黑体" panose="02010609060101010101" pitchFamily="49" charset="-122"/>
                <a:ea typeface="黑体" panose="02010609060101010101" pitchFamily="49" charset="-122"/>
              </a:rPr>
              <a:t>（以加</a:t>
            </a:r>
            <a:r>
              <a:rPr lang="zh-CN" altLang="en-US" sz="2000" b="1">
                <a:solidFill>
                  <a:srgbClr val="006600"/>
                </a:solidFill>
                <a:latin typeface="Times New Roman" panose="02020603050405020304" pitchFamily="18" charset="0"/>
                <a:ea typeface="黑体" panose="02010609060101010101" pitchFamily="49" charset="-122"/>
              </a:rPr>
              <a:t>“</a:t>
            </a:r>
            <a:r>
              <a:rPr lang="zh-CN" altLang="en-US" sz="2000" b="1">
                <a:solidFill>
                  <a:srgbClr val="006600"/>
                </a:solidFill>
                <a:latin typeface="黑体" panose="02010609060101010101" pitchFamily="49" charset="-122"/>
                <a:ea typeface="黑体" panose="02010609060101010101" pitchFamily="49" charset="-122"/>
              </a:rPr>
              <a:t>*</a:t>
            </a:r>
            <a:r>
              <a:rPr lang="zh-CN" altLang="en-US" sz="2000" b="1">
                <a:solidFill>
                  <a:srgbClr val="006600"/>
                </a:solidFill>
                <a:latin typeface="Times New Roman" panose="02020603050405020304" pitchFamily="18" charset="0"/>
                <a:ea typeface="黑体" panose="02010609060101010101" pitchFamily="49" charset="-122"/>
              </a:rPr>
              <a:t>”</a:t>
            </a:r>
            <a:r>
              <a:rPr lang="zh-CN" altLang="en-US" sz="2000" b="1">
                <a:solidFill>
                  <a:srgbClr val="006600"/>
                </a:solidFill>
                <a:latin typeface="黑体" panose="02010609060101010101" pitchFamily="49" charset="-122"/>
                <a:ea typeface="黑体" panose="02010609060101010101" pitchFamily="49" charset="-122"/>
              </a:rPr>
              <a:t>表示）</a:t>
            </a:r>
            <a:r>
              <a:rPr lang="zh-CN" altLang="en-US" sz="2000">
                <a:solidFill>
                  <a:srgbClr val="006600"/>
                </a:solidFill>
                <a:latin typeface="黑体" panose="02010609060101010101" pitchFamily="49" charset="-122"/>
                <a:ea typeface="黑体" panose="02010609060101010101" pitchFamily="49" charset="-122"/>
              </a:rPr>
              <a:t>。</a:t>
            </a:r>
          </a:p>
        </p:txBody>
      </p:sp>
      <p:graphicFrame>
        <p:nvGraphicFramePr>
          <p:cNvPr id="52228" name="对象 6">
            <a:extLst>
              <a:ext uri="{FF2B5EF4-FFF2-40B4-BE49-F238E27FC236}">
                <a16:creationId xmlns:a16="http://schemas.microsoft.com/office/drawing/2014/main" id="{C8FD73D5-7EB0-4577-8A2D-960D3D318132}"/>
              </a:ext>
            </a:extLst>
          </p:cNvPr>
          <p:cNvGraphicFramePr>
            <a:graphicFrameLocks noChangeAspect="1"/>
          </p:cNvGraphicFramePr>
          <p:nvPr/>
        </p:nvGraphicFramePr>
        <p:xfrm>
          <a:off x="1130300" y="3397250"/>
          <a:ext cx="5400675" cy="3287713"/>
        </p:xfrm>
        <a:graphic>
          <a:graphicData uri="http://schemas.openxmlformats.org/presentationml/2006/ole">
            <mc:AlternateContent xmlns:mc="http://schemas.openxmlformats.org/markup-compatibility/2006">
              <mc:Choice xmlns:v="urn:schemas-microsoft-com:vml" Requires="v">
                <p:oleObj spid="_x0000_s52235" r:id="rId3" imgW="7517460" imgH="4609524" progId="Photoshop.Image.7">
                  <p:embed/>
                </p:oleObj>
              </mc:Choice>
              <mc:Fallback>
                <p:oleObj r:id="rId3" imgW="7517460" imgH="4609524" progId="Photoshop.Image.7">
                  <p:embed/>
                  <p:pic>
                    <p:nvPicPr>
                      <p:cNvPr id="0" name="对象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895" t="8582"/>
                      <a:stretch>
                        <a:fillRect/>
                      </a:stretch>
                    </p:blipFill>
                    <p:spPr bwMode="auto">
                      <a:xfrm>
                        <a:off x="1130300" y="3397250"/>
                        <a:ext cx="5400675"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9" name="Text Box 3">
            <a:extLst>
              <a:ext uri="{FF2B5EF4-FFF2-40B4-BE49-F238E27FC236}">
                <a16:creationId xmlns:a16="http://schemas.microsoft.com/office/drawing/2014/main" id="{120E1636-6BA5-4A61-B719-0BA1F17BDC9D}"/>
              </a:ext>
            </a:extLst>
          </p:cNvPr>
          <p:cNvSpPr txBox="1">
            <a:spLocks noChangeArrowheads="1"/>
          </p:cNvSpPr>
          <p:nvPr/>
        </p:nvSpPr>
        <p:spPr bwMode="auto">
          <a:xfrm>
            <a:off x="6588125" y="35972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990099"/>
                </a:solidFill>
                <a:latin typeface="Arial" panose="020B0604020202020204" pitchFamily="34" charset="0"/>
                <a:ea typeface="黑体" panose="02010609060101010101" pitchFamily="49" charset="-122"/>
              </a:rPr>
              <a:t>反键轨道</a:t>
            </a:r>
          </a:p>
        </p:txBody>
      </p:sp>
      <p:sp>
        <p:nvSpPr>
          <p:cNvPr id="52230" name="Text Box 4">
            <a:extLst>
              <a:ext uri="{FF2B5EF4-FFF2-40B4-BE49-F238E27FC236}">
                <a16:creationId xmlns:a16="http://schemas.microsoft.com/office/drawing/2014/main" id="{B7182E89-94C0-49BB-9CBC-BDBA2403A3D1}"/>
              </a:ext>
            </a:extLst>
          </p:cNvPr>
          <p:cNvSpPr txBox="1">
            <a:spLocks noChangeArrowheads="1"/>
          </p:cNvSpPr>
          <p:nvPr/>
        </p:nvSpPr>
        <p:spPr bwMode="auto">
          <a:xfrm>
            <a:off x="6643688" y="5789613"/>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990099"/>
                </a:solidFill>
                <a:latin typeface="Arial" panose="020B0604020202020204" pitchFamily="34" charset="0"/>
                <a:ea typeface="黑体" panose="02010609060101010101" pitchFamily="49" charset="-122"/>
              </a:rPr>
              <a:t>成键轨道</a:t>
            </a:r>
          </a:p>
        </p:txBody>
      </p:sp>
      <p:sp>
        <p:nvSpPr>
          <p:cNvPr id="2" name="日期占位符 1">
            <a:extLst>
              <a:ext uri="{FF2B5EF4-FFF2-40B4-BE49-F238E27FC236}">
                <a16:creationId xmlns:a16="http://schemas.microsoft.com/office/drawing/2014/main" id="{EFDCC3B5-E7EF-42EC-8384-A370831057B3}"/>
              </a:ext>
            </a:extLst>
          </p:cNvPr>
          <p:cNvSpPr>
            <a:spLocks noGrp="1"/>
          </p:cNvSpPr>
          <p:nvPr>
            <p:ph type="dt" sz="quarter" idx="10"/>
          </p:nvPr>
        </p:nvSpPr>
        <p:spPr/>
        <p:txBody>
          <a:bodyPr/>
          <a:lstStyle/>
          <a:p>
            <a:pPr>
              <a:defRPr/>
            </a:pPr>
            <a:fld id="{8D77FEC2-8BE0-4CC7-A8C9-B1EBE3A7755B}" type="datetime11">
              <a:rPr lang="zh-CN" altLang="en-US"/>
              <a:pPr>
                <a:defRPr/>
              </a:pPr>
              <a:t>18:39:05</a:t>
            </a:fld>
            <a:endParaRPr lang="en-US"/>
          </a:p>
        </p:txBody>
      </p:sp>
      <p:sp>
        <p:nvSpPr>
          <p:cNvPr id="4" name="灯片编号占位符 3">
            <a:extLst>
              <a:ext uri="{FF2B5EF4-FFF2-40B4-BE49-F238E27FC236}">
                <a16:creationId xmlns:a16="http://schemas.microsoft.com/office/drawing/2014/main" id="{E1C35CE7-9FA3-4216-8D77-0C77FCBC8483}"/>
              </a:ext>
            </a:extLst>
          </p:cNvPr>
          <p:cNvSpPr>
            <a:spLocks noGrp="1"/>
          </p:cNvSpPr>
          <p:nvPr>
            <p:ph type="sldNum" sz="quarter" idx="12"/>
          </p:nvPr>
        </p:nvSpPr>
        <p:spPr/>
        <p:txBody>
          <a:bodyPr/>
          <a:lstStyle/>
          <a:p>
            <a:pPr>
              <a:defRPr/>
            </a:pPr>
            <a:fld id="{604FD602-9908-4CF0-9BDF-FF7673A7DED2}" type="slidenum">
              <a:rPr lang="en-US" altLang="zh-CN"/>
              <a:pPr>
                <a:defRPr/>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C50D1EB-BA48-4554-990E-649BFBC8C262}"/>
              </a:ext>
            </a:extLst>
          </p:cNvPr>
          <p:cNvSpPr/>
          <p:nvPr/>
        </p:nvSpPr>
        <p:spPr>
          <a:xfrm>
            <a:off x="0" y="3141663"/>
            <a:ext cx="9144000" cy="3716337"/>
          </a:xfrm>
          <a:prstGeom prst="rect">
            <a:avLst/>
          </a:prstGeom>
          <a:solidFill>
            <a:srgbClr val="F2D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a:extLst>
              <a:ext uri="{FF2B5EF4-FFF2-40B4-BE49-F238E27FC236}">
                <a16:creationId xmlns:a16="http://schemas.microsoft.com/office/drawing/2014/main" id="{A3754C84-5DBD-4B97-8895-2DD42D55D662}"/>
              </a:ext>
            </a:extLst>
          </p:cNvPr>
          <p:cNvSpPr/>
          <p:nvPr/>
        </p:nvSpPr>
        <p:spPr>
          <a:xfrm>
            <a:off x="0" y="0"/>
            <a:ext cx="9144000" cy="3141663"/>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3252" name="组合 6">
            <a:extLst>
              <a:ext uri="{FF2B5EF4-FFF2-40B4-BE49-F238E27FC236}">
                <a16:creationId xmlns:a16="http://schemas.microsoft.com/office/drawing/2014/main" id="{753B4DD9-DBA3-4E8C-8AF2-03605C7EBA84}"/>
              </a:ext>
            </a:extLst>
          </p:cNvPr>
          <p:cNvGrpSpPr>
            <a:grpSpLocks noChangeAspect="1"/>
          </p:cNvGrpSpPr>
          <p:nvPr/>
        </p:nvGrpSpPr>
        <p:grpSpPr bwMode="auto">
          <a:xfrm>
            <a:off x="1476375" y="211138"/>
            <a:ext cx="5810250" cy="2857500"/>
            <a:chOff x="914028" y="-55747"/>
            <a:chExt cx="7176556" cy="3528985"/>
          </a:xfrm>
        </p:grpSpPr>
        <p:graphicFrame>
          <p:nvGraphicFramePr>
            <p:cNvPr id="53256" name="Object 2">
              <a:extLst>
                <a:ext uri="{FF2B5EF4-FFF2-40B4-BE49-F238E27FC236}">
                  <a16:creationId xmlns:a16="http://schemas.microsoft.com/office/drawing/2014/main" id="{FA918D1C-CE60-4EAA-86B3-ABCB97E1BD07}"/>
                </a:ext>
              </a:extLst>
            </p:cNvPr>
            <p:cNvGraphicFramePr>
              <a:graphicFrameLocks noChangeAspect="1"/>
            </p:cNvGraphicFramePr>
            <p:nvPr/>
          </p:nvGraphicFramePr>
          <p:xfrm>
            <a:off x="914028" y="1131409"/>
            <a:ext cx="4343400" cy="1477963"/>
          </p:xfrm>
          <a:graphic>
            <a:graphicData uri="http://schemas.openxmlformats.org/presentationml/2006/ole">
              <mc:AlternateContent xmlns:mc="http://schemas.openxmlformats.org/markup-compatibility/2006">
                <mc:Choice xmlns:v="urn:schemas-microsoft-com:vml" Requires="v">
                  <p:oleObj spid="_x0000_s53267" r:id="rId3" imgW="6006349" imgH="2044444" progId="Photoshop.Image.7">
                    <p:embed/>
                  </p:oleObj>
                </mc:Choice>
                <mc:Fallback>
                  <p:oleObj r:id="rId3" imgW="6006349" imgH="2044444" progId="Photoshop.Image.7">
                    <p:embed/>
                    <p:pic>
                      <p:nvPicPr>
                        <p:cNvPr id="0" name="Object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028" y="1131409"/>
                          <a:ext cx="43434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7" name="Object 3">
              <a:extLst>
                <a:ext uri="{FF2B5EF4-FFF2-40B4-BE49-F238E27FC236}">
                  <a16:creationId xmlns:a16="http://schemas.microsoft.com/office/drawing/2014/main" id="{F756D681-91B5-4EAA-81EE-CFF17F0EED16}"/>
                </a:ext>
              </a:extLst>
            </p:cNvPr>
            <p:cNvGraphicFramePr>
              <a:graphicFrameLocks noChangeAspect="1"/>
            </p:cNvGraphicFramePr>
            <p:nvPr/>
          </p:nvGraphicFramePr>
          <p:xfrm>
            <a:off x="5271185" y="1777789"/>
            <a:ext cx="2819399" cy="1695449"/>
          </p:xfrm>
          <a:graphic>
            <a:graphicData uri="http://schemas.openxmlformats.org/presentationml/2006/ole">
              <mc:AlternateContent xmlns:mc="http://schemas.openxmlformats.org/markup-compatibility/2006">
                <mc:Choice xmlns:v="urn:schemas-microsoft-com:vml" Requires="v">
                  <p:oleObj spid="_x0000_s53268" r:id="rId5" imgW="3530159" imgH="2603175" progId="Photoshop.Image.7">
                    <p:embed/>
                  </p:oleObj>
                </mc:Choice>
                <mc:Fallback>
                  <p:oleObj r:id="rId5" imgW="3530159" imgH="2603175" progId="Photoshop.Image.7">
                    <p:embed/>
                    <p:pic>
                      <p:nvPicPr>
                        <p:cNvPr id="0" name="Object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1185" y="1777789"/>
                          <a:ext cx="2819399" cy="1695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8" name="Object 4">
              <a:extLst>
                <a:ext uri="{FF2B5EF4-FFF2-40B4-BE49-F238E27FC236}">
                  <a16:creationId xmlns:a16="http://schemas.microsoft.com/office/drawing/2014/main" id="{4C96B995-9C3F-4F5E-9D26-0DD99C8EF253}"/>
                </a:ext>
              </a:extLst>
            </p:cNvPr>
            <p:cNvGraphicFramePr>
              <a:graphicFrameLocks noChangeAspect="1"/>
            </p:cNvGraphicFramePr>
            <p:nvPr/>
          </p:nvGraphicFramePr>
          <p:xfrm>
            <a:off x="5449027" y="-55747"/>
            <a:ext cx="2552700" cy="2222500"/>
          </p:xfrm>
          <a:graphic>
            <a:graphicData uri="http://schemas.openxmlformats.org/presentationml/2006/ole">
              <mc:AlternateContent xmlns:mc="http://schemas.openxmlformats.org/markup-compatibility/2006">
                <mc:Choice xmlns:v="urn:schemas-microsoft-com:vml" Requires="v">
                  <p:oleObj spid="_x0000_s53269" r:id="rId7" imgW="3733333" imgH="3250794" progId="Photoshop.Image.7">
                    <p:embed/>
                  </p:oleObj>
                </mc:Choice>
                <mc:Fallback>
                  <p:oleObj r:id="rId7" imgW="3733333" imgH="3250794" progId="Photoshop.Image.7">
                    <p:embed/>
                    <p:pic>
                      <p:nvPicPr>
                        <p:cNvPr id="0" name="Object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9027" y="-55747"/>
                          <a:ext cx="25527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3253" name="对象 7">
            <a:extLst>
              <a:ext uri="{FF2B5EF4-FFF2-40B4-BE49-F238E27FC236}">
                <a16:creationId xmlns:a16="http://schemas.microsoft.com/office/drawing/2014/main" id="{81D409AB-4F47-4BA6-AB9F-058E54F46DD3}"/>
              </a:ext>
            </a:extLst>
          </p:cNvPr>
          <p:cNvGraphicFramePr>
            <a:graphicFrameLocks noChangeAspect="1"/>
          </p:cNvGraphicFramePr>
          <p:nvPr/>
        </p:nvGraphicFramePr>
        <p:xfrm>
          <a:off x="1763713" y="3094038"/>
          <a:ext cx="5545137" cy="3648075"/>
        </p:xfrm>
        <a:graphic>
          <a:graphicData uri="http://schemas.openxmlformats.org/presentationml/2006/ole">
            <mc:AlternateContent xmlns:mc="http://schemas.openxmlformats.org/markup-compatibility/2006">
              <mc:Choice xmlns:v="urn:schemas-microsoft-com:vml" Requires="v">
                <p:oleObj spid="_x0000_s53270" r:id="rId9" imgW="10171429" imgH="6692063" progId="Photoshop.Image.7">
                  <p:embed/>
                </p:oleObj>
              </mc:Choice>
              <mc:Fallback>
                <p:oleObj r:id="rId9" imgW="10171429" imgH="6692063" progId="Photoshop.Image.7">
                  <p:embed/>
                  <p:pic>
                    <p:nvPicPr>
                      <p:cNvPr id="0" name="对象 7"/>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3713" y="3094038"/>
                        <a:ext cx="5545137"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7E8A396F-194C-45D8-9C50-FC0F26AE447D}"/>
              </a:ext>
            </a:extLst>
          </p:cNvPr>
          <p:cNvSpPr>
            <a:spLocks noGrp="1"/>
          </p:cNvSpPr>
          <p:nvPr>
            <p:ph type="dt" sz="quarter" idx="10"/>
          </p:nvPr>
        </p:nvSpPr>
        <p:spPr/>
        <p:txBody>
          <a:bodyPr/>
          <a:lstStyle/>
          <a:p>
            <a:pPr>
              <a:defRPr/>
            </a:pPr>
            <a:fld id="{EE991064-F87A-43E5-958F-3196BC59AD8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46785642-3441-4E81-9A3C-307030050761}"/>
              </a:ext>
            </a:extLst>
          </p:cNvPr>
          <p:cNvSpPr>
            <a:spLocks noGrp="1"/>
          </p:cNvSpPr>
          <p:nvPr>
            <p:ph type="sldNum" sz="quarter" idx="12"/>
          </p:nvPr>
        </p:nvSpPr>
        <p:spPr/>
        <p:txBody>
          <a:bodyPr/>
          <a:lstStyle/>
          <a:p>
            <a:pPr>
              <a:defRPr/>
            </a:pPr>
            <a:fld id="{F4DF2C16-5713-4F78-ADB1-83CC969691BE}" type="slidenum">
              <a:rPr lang="en-US" altLang="zh-CN"/>
              <a:pPr>
                <a:defRPr/>
              </a:pPr>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3">
            <a:extLst>
              <a:ext uri="{FF2B5EF4-FFF2-40B4-BE49-F238E27FC236}">
                <a16:creationId xmlns:a16="http://schemas.microsoft.com/office/drawing/2014/main" id="{C7947747-BCCA-46C0-B5E5-D60A70FAC35D}"/>
              </a:ext>
            </a:extLst>
          </p:cNvPr>
          <p:cNvSpPr>
            <a:spLocks noChangeArrowheads="1"/>
          </p:cNvSpPr>
          <p:nvPr/>
        </p:nvSpPr>
        <p:spPr bwMode="auto">
          <a:xfrm>
            <a:off x="244475" y="549275"/>
            <a:ext cx="87122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Bef>
                <a:spcPts val="1000"/>
              </a:spcBef>
            </a:pPr>
            <a:r>
              <a:rPr kumimoji="1" lang="zh-CN" altLang="en-US" sz="2800" b="1">
                <a:solidFill>
                  <a:srgbClr val="660066"/>
                </a:solidFill>
                <a:latin typeface="Times New Roman" panose="02020603050405020304" pitchFamily="18" charset="0"/>
                <a:ea typeface="华文楷体" panose="02010600040101010101" pitchFamily="2" charset="-122"/>
              </a:rPr>
              <a:t>原子轨道组合三原则：</a:t>
            </a:r>
            <a:endParaRPr kumimoji="1" lang="en-US" altLang="zh-CN" sz="2800" b="1">
              <a:solidFill>
                <a:srgbClr val="660066"/>
              </a:solidFill>
              <a:latin typeface="Times New Roman" panose="02020603050405020304" pitchFamily="18" charset="0"/>
              <a:ea typeface="华文楷体" panose="02010600040101010101" pitchFamily="2" charset="-122"/>
            </a:endParaRPr>
          </a:p>
          <a:p>
            <a:pPr eaLnBrk="1" hangingPunct="1">
              <a:lnSpc>
                <a:spcPct val="150000"/>
              </a:lnSpc>
              <a:spcBef>
                <a:spcPts val="1000"/>
              </a:spcBef>
            </a:pPr>
            <a:r>
              <a:rPr lang="zh-CN" altLang="en-US" sz="2000" b="1">
                <a:solidFill>
                  <a:srgbClr val="006600"/>
                </a:solidFill>
                <a:latin typeface="黑体" panose="02010609060101010101" pitchFamily="49" charset="-122"/>
                <a:ea typeface="黑体" panose="02010609060101010101" pitchFamily="49" charset="-122"/>
              </a:rPr>
              <a:t>能量相近原则</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20000"/>
              </a:lnSpc>
              <a:spcBef>
                <a:spcPts val="1000"/>
              </a:spcBef>
            </a:pPr>
            <a:r>
              <a:rPr kumimoji="1" lang="zh-CN" altLang="en-US" sz="2200" b="1">
                <a:latin typeface="Times New Roman" panose="02020603050405020304" pitchFamily="18" charset="0"/>
                <a:ea typeface="华文楷体" panose="02010600040101010101" pitchFamily="2" charset="-122"/>
              </a:rPr>
              <a:t>组成分子轨道的原子轨道只有在能量接近时才能成键，如相差较大则生成的成键轨道与能量较低的原子轨道的能量接近，无法得到稳定的分子轨道。</a:t>
            </a:r>
            <a:endParaRPr kumimoji="1" lang="en-US" altLang="zh-CN" sz="2200" b="1">
              <a:latin typeface="Times New Roman" panose="02020603050405020304" pitchFamily="18" charset="0"/>
              <a:ea typeface="华文楷体" panose="02010600040101010101" pitchFamily="2" charset="-122"/>
            </a:endParaRPr>
          </a:p>
          <a:p>
            <a:pPr eaLnBrk="1" hangingPunct="1">
              <a:lnSpc>
                <a:spcPct val="150000"/>
              </a:lnSpc>
              <a:spcBef>
                <a:spcPts val="1000"/>
              </a:spcBef>
            </a:pPr>
            <a:r>
              <a:rPr lang="zh-CN" altLang="en-US" sz="2000" b="1">
                <a:solidFill>
                  <a:srgbClr val="006600"/>
                </a:solidFill>
                <a:latin typeface="黑体" panose="02010609060101010101" pitchFamily="49" charset="-122"/>
                <a:ea typeface="黑体" panose="02010609060101010101" pitchFamily="49" charset="-122"/>
              </a:rPr>
              <a:t>对称性匹配原则</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spcBef>
                <a:spcPts val="1000"/>
              </a:spcBef>
            </a:pPr>
            <a:r>
              <a:rPr kumimoji="1" lang="zh-CN" altLang="en-US" sz="2200" b="1">
                <a:latin typeface="Times New Roman" panose="02020603050405020304" pitchFamily="18" charset="0"/>
                <a:ea typeface="华文楷体" panose="02010600040101010101" pitchFamily="2" charset="-122"/>
              </a:rPr>
              <a:t>位相相同的原子轨道才能组合成分子轨道</a:t>
            </a:r>
            <a:endParaRPr kumimoji="1" lang="en-US" altLang="zh-CN" sz="2200" b="1">
              <a:latin typeface="Times New Roman" panose="02020603050405020304" pitchFamily="18" charset="0"/>
              <a:ea typeface="华文楷体" panose="02010600040101010101" pitchFamily="2" charset="-122"/>
            </a:endParaRPr>
          </a:p>
          <a:p>
            <a:pPr eaLnBrk="1" hangingPunct="1">
              <a:lnSpc>
                <a:spcPct val="150000"/>
              </a:lnSpc>
              <a:spcBef>
                <a:spcPts val="1000"/>
              </a:spcBef>
            </a:pPr>
            <a:r>
              <a:rPr lang="zh-CN" altLang="en-US" sz="2000" b="1">
                <a:solidFill>
                  <a:srgbClr val="006600"/>
                </a:solidFill>
                <a:latin typeface="黑体" panose="02010609060101010101" pitchFamily="49" charset="-122"/>
                <a:ea typeface="黑体" panose="02010609060101010101" pitchFamily="49" charset="-122"/>
              </a:rPr>
              <a:t>最大重叠原则</a:t>
            </a:r>
            <a:endParaRPr lang="en-US" altLang="zh-CN" sz="2000" b="1">
              <a:solidFill>
                <a:srgbClr val="006600"/>
              </a:solidFill>
              <a:latin typeface="黑体" panose="02010609060101010101" pitchFamily="49" charset="-122"/>
              <a:ea typeface="黑体" panose="02010609060101010101" pitchFamily="49" charset="-122"/>
            </a:endParaRPr>
          </a:p>
          <a:p>
            <a:pPr eaLnBrk="1" hangingPunct="1">
              <a:lnSpc>
                <a:spcPct val="150000"/>
              </a:lnSpc>
              <a:spcBef>
                <a:spcPts val="1000"/>
              </a:spcBef>
            </a:pPr>
            <a:r>
              <a:rPr kumimoji="1" lang="zh-CN" altLang="en-US" sz="2200" b="1">
                <a:latin typeface="Times New Roman" panose="02020603050405020304" pitchFamily="18" charset="0"/>
                <a:ea typeface="华文楷体" panose="02010600040101010101" pitchFamily="2" charset="-122"/>
              </a:rPr>
              <a:t>重叠的方向性要求两个电子云之间重叠的区域最大，这样形成的键最稳定</a:t>
            </a:r>
            <a:endParaRPr kumimoji="1" lang="en-US" altLang="zh-CN" sz="2200" b="1">
              <a:latin typeface="Times New Roman" panose="02020603050405020304" pitchFamily="18" charset="0"/>
              <a:ea typeface="华文楷体" panose="02010600040101010101" pitchFamily="2" charset="-122"/>
            </a:endParaRPr>
          </a:p>
        </p:txBody>
      </p:sp>
      <p:sp>
        <p:nvSpPr>
          <p:cNvPr id="2" name="日期占位符 1">
            <a:extLst>
              <a:ext uri="{FF2B5EF4-FFF2-40B4-BE49-F238E27FC236}">
                <a16:creationId xmlns:a16="http://schemas.microsoft.com/office/drawing/2014/main" id="{47F16DEE-D292-4054-B2F8-32C1A754253E}"/>
              </a:ext>
            </a:extLst>
          </p:cNvPr>
          <p:cNvSpPr>
            <a:spLocks noGrp="1"/>
          </p:cNvSpPr>
          <p:nvPr>
            <p:ph type="dt" sz="quarter" idx="10"/>
          </p:nvPr>
        </p:nvSpPr>
        <p:spPr/>
        <p:txBody>
          <a:bodyPr/>
          <a:lstStyle/>
          <a:p>
            <a:pPr>
              <a:defRPr/>
            </a:pPr>
            <a:fld id="{E2323A97-84A3-489C-A9A5-F9EE5034B964}"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EB8704A8-1CD3-4DF9-8B76-9AAFFE7771AA}"/>
              </a:ext>
            </a:extLst>
          </p:cNvPr>
          <p:cNvSpPr>
            <a:spLocks noGrp="1"/>
          </p:cNvSpPr>
          <p:nvPr>
            <p:ph type="sldNum" sz="quarter" idx="12"/>
          </p:nvPr>
        </p:nvSpPr>
        <p:spPr/>
        <p:txBody>
          <a:bodyPr/>
          <a:lstStyle/>
          <a:p>
            <a:pPr>
              <a:defRPr/>
            </a:pPr>
            <a:fld id="{E1AE8B68-8A43-472E-AEF7-72FE974B5978}" type="slidenum">
              <a:rPr lang="en-US" altLang="zh-CN"/>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F4D522-76DF-4E9B-9337-8344B6735B19}"/>
              </a:ext>
            </a:extLst>
          </p:cNvPr>
          <p:cNvSpPr>
            <a:spLocks noGrp="1"/>
          </p:cNvSpPr>
          <p:nvPr>
            <p:ph type="dt" sz="quarter" idx="10"/>
          </p:nvPr>
        </p:nvSpPr>
        <p:spPr/>
        <p:txBody>
          <a:bodyPr/>
          <a:lstStyle/>
          <a:p>
            <a:pPr>
              <a:defRPr/>
            </a:pPr>
            <a:fld id="{60DF47E5-1CEC-4C27-B46D-02CEEA5CC8F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42BE60D6-29FB-45DC-A954-429C18F876A8}"/>
              </a:ext>
            </a:extLst>
          </p:cNvPr>
          <p:cNvSpPr>
            <a:spLocks noGrp="1"/>
          </p:cNvSpPr>
          <p:nvPr>
            <p:ph type="sldNum" sz="quarter" idx="12"/>
          </p:nvPr>
        </p:nvSpPr>
        <p:spPr/>
        <p:txBody>
          <a:bodyPr/>
          <a:lstStyle/>
          <a:p>
            <a:pPr>
              <a:defRPr/>
            </a:pPr>
            <a:fld id="{A6256D51-B1B5-4CFA-837D-8199DFF14048}" type="slidenum">
              <a:rPr lang="en-US" altLang="zh-CN" smtClean="0"/>
              <a:pPr>
                <a:defRPr/>
              </a:pPr>
              <a:t>4</a:t>
            </a:fld>
            <a:endParaRPr lang="en-US" altLang="zh-CN"/>
          </a:p>
        </p:txBody>
      </p:sp>
      <p:sp>
        <p:nvSpPr>
          <p:cNvPr id="6149" name="Rectangle 2">
            <a:extLst>
              <a:ext uri="{FF2B5EF4-FFF2-40B4-BE49-F238E27FC236}">
                <a16:creationId xmlns:a16="http://schemas.microsoft.com/office/drawing/2014/main" id="{664AEAF0-5CA1-4492-A223-0B65DBADE3E1}"/>
              </a:ext>
            </a:extLst>
          </p:cNvPr>
          <p:cNvSpPr txBox="1">
            <a:spLocks noChangeArrowheads="1"/>
          </p:cNvSpPr>
          <p:nvPr/>
        </p:nvSpPr>
        <p:spPr bwMode="auto">
          <a:xfrm>
            <a:off x="657225" y="233363"/>
            <a:ext cx="7772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514350" indent="-1714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spcBef>
                <a:spcPct val="0"/>
              </a:spcBef>
              <a:buFontTx/>
              <a:buNone/>
            </a:pPr>
            <a:r>
              <a:rPr lang="zh-CN" altLang="en-US" sz="3800" b="1">
                <a:solidFill>
                  <a:srgbClr val="FF0000"/>
                </a:solidFill>
                <a:latin typeface="等线 Light" panose="02010600030101010101" pitchFamily="2" charset="-122"/>
                <a:ea typeface="隶书" panose="02010509060101010101" pitchFamily="49" charset="-122"/>
              </a:rPr>
              <a:t>教材</a:t>
            </a:r>
          </a:p>
        </p:txBody>
      </p:sp>
      <p:pic>
        <p:nvPicPr>
          <p:cNvPr id="11" name="图片 10">
            <a:extLst>
              <a:ext uri="{FF2B5EF4-FFF2-40B4-BE49-F238E27FC236}">
                <a16:creationId xmlns:a16="http://schemas.microsoft.com/office/drawing/2014/main" id="{B33C1CD3-E1CB-49A5-AE5B-F5B72EAD9E3C}"/>
              </a:ext>
            </a:extLst>
          </p:cNvPr>
          <p:cNvPicPr>
            <a:picLocks noChangeAspect="1"/>
          </p:cNvPicPr>
          <p:nvPr/>
        </p:nvPicPr>
        <p:blipFill>
          <a:blip r:embed="rId2"/>
          <a:stretch>
            <a:fillRect/>
          </a:stretch>
        </p:blipFill>
        <p:spPr>
          <a:xfrm>
            <a:off x="2258724" y="212772"/>
            <a:ext cx="4626553" cy="643245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6BF83D25-40B8-4101-9313-22EB5B660F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413" y="2962275"/>
            <a:ext cx="8920162"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矩形 2">
            <a:extLst>
              <a:ext uri="{FF2B5EF4-FFF2-40B4-BE49-F238E27FC236}">
                <a16:creationId xmlns:a16="http://schemas.microsoft.com/office/drawing/2014/main" id="{270CA7DB-E19B-4EED-BCB9-7003CB419619}"/>
              </a:ext>
            </a:extLst>
          </p:cNvPr>
          <p:cNvSpPr>
            <a:spLocks noChangeArrowheads="1"/>
          </p:cNvSpPr>
          <p:nvPr/>
        </p:nvSpPr>
        <p:spPr bwMode="auto">
          <a:xfrm>
            <a:off x="179388" y="1341438"/>
            <a:ext cx="88392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kumimoji="1" lang="zh-CN" altLang="en-US" sz="2400" b="1">
                <a:latin typeface="Times New Roman" panose="02020603050405020304" pitchFamily="18" charset="0"/>
                <a:ea typeface="华文楷体" panose="02010600040101010101" pitchFamily="2" charset="-122"/>
              </a:rPr>
              <a:t>成键的过程中，由于原子间的相互影响，同一原子中几个能量相近的不同类型的原子轨道，可以进行线性组合，重新分配能量和确定空间方向，组成数目相等的新原子轨道。</a:t>
            </a:r>
          </a:p>
        </p:txBody>
      </p:sp>
      <p:sp>
        <p:nvSpPr>
          <p:cNvPr id="55300" name="矩形 4">
            <a:extLst>
              <a:ext uri="{FF2B5EF4-FFF2-40B4-BE49-F238E27FC236}">
                <a16:creationId xmlns:a16="http://schemas.microsoft.com/office/drawing/2014/main" id="{963191A7-3250-4A8F-8BE2-617E711E1FB3}"/>
              </a:ext>
            </a:extLst>
          </p:cNvPr>
          <p:cNvSpPr>
            <a:spLocks noChangeArrowheads="1"/>
          </p:cNvSpPr>
          <p:nvPr/>
        </p:nvSpPr>
        <p:spPr bwMode="auto">
          <a:xfrm>
            <a:off x="34925" y="404813"/>
            <a:ext cx="8910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1.2.4  Hybrid orbital theory—</a:t>
            </a:r>
            <a:r>
              <a:rPr lang="zh-CN" altLang="en-US" sz="2800" b="1">
                <a:solidFill>
                  <a:srgbClr val="0B5395"/>
                </a:solidFill>
                <a:latin typeface="Arial" panose="020B0604020202020204" pitchFamily="34" charset="0"/>
                <a:ea typeface="宋体" panose="02010600030101010101" pitchFamily="2" charset="-122"/>
              </a:rPr>
              <a:t>杂化轨道理论★</a:t>
            </a:r>
            <a:endParaRPr lang="zh-CN" altLang="en-US" sz="2400" b="1">
              <a:solidFill>
                <a:srgbClr val="0B5395"/>
              </a:solidFill>
              <a:latin typeface="Arial" panose="020B0604020202020204" pitchFamily="34" charset="0"/>
              <a:ea typeface="黑体" panose="02010609060101010101" pitchFamily="49" charset="-122"/>
            </a:endParaRPr>
          </a:p>
        </p:txBody>
      </p:sp>
      <p:sp>
        <p:nvSpPr>
          <p:cNvPr id="2" name="日期占位符 1">
            <a:extLst>
              <a:ext uri="{FF2B5EF4-FFF2-40B4-BE49-F238E27FC236}">
                <a16:creationId xmlns:a16="http://schemas.microsoft.com/office/drawing/2014/main" id="{F343C80F-0194-4300-9093-9FB70F54058A}"/>
              </a:ext>
            </a:extLst>
          </p:cNvPr>
          <p:cNvSpPr>
            <a:spLocks noGrp="1"/>
          </p:cNvSpPr>
          <p:nvPr>
            <p:ph type="dt" sz="quarter" idx="10"/>
          </p:nvPr>
        </p:nvSpPr>
        <p:spPr/>
        <p:txBody>
          <a:bodyPr/>
          <a:lstStyle/>
          <a:p>
            <a:pPr>
              <a:defRPr/>
            </a:pPr>
            <a:fld id="{FB8B3561-8D8E-431E-A234-82865B6827F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2379C008-199E-4015-B8BC-3710D5C434E2}"/>
              </a:ext>
            </a:extLst>
          </p:cNvPr>
          <p:cNvSpPr>
            <a:spLocks noGrp="1"/>
          </p:cNvSpPr>
          <p:nvPr>
            <p:ph type="sldNum" sz="quarter" idx="12"/>
          </p:nvPr>
        </p:nvSpPr>
        <p:spPr/>
        <p:txBody>
          <a:bodyPr/>
          <a:lstStyle/>
          <a:p>
            <a:pPr>
              <a:defRPr/>
            </a:pPr>
            <a:fld id="{4B7F5A9A-8CB7-441E-AA43-D366B38C6085}" type="slidenum">
              <a:rPr lang="en-US" altLang="zh-CN"/>
              <a:pPr>
                <a:defRPr/>
              </a:pPr>
              <a:t>40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7346" name="组合 96">
            <a:extLst>
              <a:ext uri="{FF2B5EF4-FFF2-40B4-BE49-F238E27FC236}">
                <a16:creationId xmlns:a16="http://schemas.microsoft.com/office/drawing/2014/main" id="{CF44FAA7-A99C-4209-BDC6-C6D4CCCADA7E}"/>
              </a:ext>
            </a:extLst>
          </p:cNvPr>
          <p:cNvGrpSpPr>
            <a:grpSpLocks/>
          </p:cNvGrpSpPr>
          <p:nvPr/>
        </p:nvGrpSpPr>
        <p:grpSpPr bwMode="auto">
          <a:xfrm>
            <a:off x="6757988" y="830263"/>
            <a:ext cx="1795462" cy="1590675"/>
            <a:chOff x="7240953" y="182141"/>
            <a:chExt cx="1795543" cy="1590675"/>
          </a:xfrm>
        </p:grpSpPr>
        <p:grpSp>
          <p:nvGrpSpPr>
            <p:cNvPr id="57460" name="Group 3">
              <a:extLst>
                <a:ext uri="{FF2B5EF4-FFF2-40B4-BE49-F238E27FC236}">
                  <a16:creationId xmlns:a16="http://schemas.microsoft.com/office/drawing/2014/main" id="{41671C11-7634-4E06-82FD-BDFB2679F198}"/>
                </a:ext>
              </a:extLst>
            </p:cNvPr>
            <p:cNvGrpSpPr>
              <a:grpSpLocks/>
            </p:cNvGrpSpPr>
            <p:nvPr/>
          </p:nvGrpSpPr>
          <p:grpSpPr bwMode="auto">
            <a:xfrm>
              <a:off x="7240953" y="182141"/>
              <a:ext cx="1743075" cy="1590675"/>
              <a:chOff x="0" y="0"/>
              <a:chExt cx="1743456" cy="1591056"/>
            </a:xfrm>
          </p:grpSpPr>
          <p:grpSp>
            <p:nvGrpSpPr>
              <p:cNvPr id="57462" name="Group 4">
                <a:extLst>
                  <a:ext uri="{FF2B5EF4-FFF2-40B4-BE49-F238E27FC236}">
                    <a16:creationId xmlns:a16="http://schemas.microsoft.com/office/drawing/2014/main" id="{D10D3856-A0E2-4711-9CFB-9D0983824F0C}"/>
                  </a:ext>
                </a:extLst>
              </p:cNvPr>
              <p:cNvGrpSpPr>
                <a:grpSpLocks/>
              </p:cNvGrpSpPr>
              <p:nvPr/>
            </p:nvGrpSpPr>
            <p:grpSpPr bwMode="auto">
              <a:xfrm>
                <a:off x="0" y="0"/>
                <a:ext cx="1743456" cy="1591056"/>
                <a:chOff x="0" y="0"/>
                <a:chExt cx="1743456" cy="1591056"/>
              </a:xfrm>
            </p:grpSpPr>
            <p:pic>
              <p:nvPicPr>
                <p:cNvPr id="57466" name="圆角矩形 2">
                  <a:extLst>
                    <a:ext uri="{FF2B5EF4-FFF2-40B4-BE49-F238E27FC236}">
                      <a16:creationId xmlns:a16="http://schemas.microsoft.com/office/drawing/2014/main" id="{6D008B32-6839-4C1B-9A0E-A5DB32FD13BB}"/>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743456" cy="159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67" name="Text Box 6">
                  <a:extLst>
                    <a:ext uri="{FF2B5EF4-FFF2-40B4-BE49-F238E27FC236}">
                      <a16:creationId xmlns:a16="http://schemas.microsoft.com/office/drawing/2014/main" id="{1BDABDC1-FCE9-4E8D-8087-1722B5E7C38A}"/>
                    </a:ext>
                  </a:extLst>
                </p:cNvPr>
                <p:cNvSpPr txBox="1">
                  <a:spLocks noChangeArrowheads="1"/>
                </p:cNvSpPr>
                <p:nvPr/>
              </p:nvSpPr>
              <p:spPr bwMode="auto">
                <a:xfrm>
                  <a:off x="101983" y="62359"/>
                  <a:ext cx="1542538" cy="139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7463" name="TextBox 3">
                <a:extLst>
                  <a:ext uri="{FF2B5EF4-FFF2-40B4-BE49-F238E27FC236}">
                    <a16:creationId xmlns:a16="http://schemas.microsoft.com/office/drawing/2014/main" id="{4928D6DF-4AA3-497E-BBB1-DEC65C64D359}"/>
                  </a:ext>
                </a:extLst>
              </p:cNvPr>
              <p:cNvSpPr txBox="1">
                <a:spLocks noChangeArrowheads="1"/>
              </p:cNvSpPr>
              <p:nvPr/>
            </p:nvSpPr>
            <p:spPr bwMode="auto">
              <a:xfrm>
                <a:off x="301691" y="109564"/>
                <a:ext cx="428416" cy="64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600" b="1">
                    <a:solidFill>
                      <a:schemeClr val="bg1"/>
                    </a:solidFill>
                    <a:latin typeface="Calibri" panose="020F0502020204030204" pitchFamily="34" charset="0"/>
                    <a:ea typeface="宋体" panose="02010600030101010101" pitchFamily="2" charset="-122"/>
                  </a:rPr>
                  <a:t>C</a:t>
                </a:r>
                <a:endParaRPr lang="zh-CN" altLang="en-US" sz="3600" b="1">
                  <a:solidFill>
                    <a:schemeClr val="bg1"/>
                  </a:solidFill>
                  <a:latin typeface="Calibri" panose="020F0502020204030204" pitchFamily="34" charset="0"/>
                  <a:ea typeface="宋体" panose="02010600030101010101" pitchFamily="2" charset="-122"/>
                </a:endParaRPr>
              </a:p>
            </p:txBody>
          </p:sp>
          <p:sp>
            <p:nvSpPr>
              <p:cNvPr id="57464" name="TextBox 4">
                <a:extLst>
                  <a:ext uri="{FF2B5EF4-FFF2-40B4-BE49-F238E27FC236}">
                    <a16:creationId xmlns:a16="http://schemas.microsoft.com/office/drawing/2014/main" id="{9BF6FC82-2AA6-4153-893F-FEBD04CE5680}"/>
                  </a:ext>
                </a:extLst>
              </p:cNvPr>
              <p:cNvSpPr txBox="1">
                <a:spLocks noChangeArrowheads="1"/>
              </p:cNvSpPr>
              <p:nvPr/>
            </p:nvSpPr>
            <p:spPr bwMode="auto">
              <a:xfrm>
                <a:off x="301691" y="643091"/>
                <a:ext cx="1222076" cy="36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chemeClr val="bg2"/>
                    </a:solidFill>
                    <a:latin typeface="Arial" panose="020B0604020202020204" pitchFamily="34" charset="0"/>
                    <a:ea typeface="宋体" panose="02010600030101010101" pitchFamily="2" charset="-122"/>
                  </a:rPr>
                  <a:t>1s</a:t>
                </a:r>
                <a:r>
                  <a:rPr lang="en-US" altLang="zh-CN" b="1" baseline="30000">
                    <a:solidFill>
                      <a:schemeClr val="bg2"/>
                    </a:solidFill>
                    <a:latin typeface="Arial" panose="020B0604020202020204" pitchFamily="34" charset="0"/>
                    <a:ea typeface="宋体" panose="02010600030101010101" pitchFamily="2" charset="-122"/>
                  </a:rPr>
                  <a:t>2</a:t>
                </a:r>
                <a:r>
                  <a:rPr lang="en-US" altLang="zh-CN" b="1">
                    <a:solidFill>
                      <a:schemeClr val="bg2"/>
                    </a:solidFill>
                    <a:latin typeface="Arial" panose="020B0604020202020204" pitchFamily="34" charset="0"/>
                    <a:ea typeface="宋体" panose="02010600030101010101" pitchFamily="2" charset="-122"/>
                  </a:rPr>
                  <a:t>2s</a:t>
                </a:r>
                <a:r>
                  <a:rPr lang="en-US" altLang="zh-CN" b="1" baseline="30000">
                    <a:solidFill>
                      <a:schemeClr val="bg2"/>
                    </a:solidFill>
                    <a:latin typeface="Arial" panose="020B0604020202020204" pitchFamily="34" charset="0"/>
                    <a:ea typeface="宋体" panose="02010600030101010101" pitchFamily="2" charset="-122"/>
                  </a:rPr>
                  <a:t>2</a:t>
                </a:r>
                <a:r>
                  <a:rPr lang="en-US" altLang="zh-CN" b="1">
                    <a:solidFill>
                      <a:schemeClr val="bg2"/>
                    </a:solidFill>
                    <a:latin typeface="Arial" panose="020B0604020202020204" pitchFamily="34" charset="0"/>
                    <a:ea typeface="宋体" panose="02010600030101010101" pitchFamily="2" charset="-122"/>
                  </a:rPr>
                  <a:t>2p</a:t>
                </a:r>
                <a:r>
                  <a:rPr lang="en-US" altLang="zh-CN" b="1" baseline="30000">
                    <a:solidFill>
                      <a:schemeClr val="bg2"/>
                    </a:solidFill>
                    <a:latin typeface="Arial" panose="020B0604020202020204" pitchFamily="34" charset="0"/>
                    <a:ea typeface="宋体" panose="02010600030101010101" pitchFamily="2" charset="-122"/>
                  </a:rPr>
                  <a:t>2</a:t>
                </a:r>
                <a:endParaRPr lang="zh-CN" altLang="en-US" b="1" baseline="30000">
                  <a:solidFill>
                    <a:schemeClr val="bg2"/>
                  </a:solidFill>
                  <a:latin typeface="Arial" panose="020B0604020202020204" pitchFamily="34" charset="0"/>
                  <a:ea typeface="宋体" panose="02010600030101010101" pitchFamily="2" charset="-122"/>
                </a:endParaRPr>
              </a:p>
            </p:txBody>
          </p:sp>
          <p:sp>
            <p:nvSpPr>
              <p:cNvPr id="57465" name="TextBox 5">
                <a:extLst>
                  <a:ext uri="{FF2B5EF4-FFF2-40B4-BE49-F238E27FC236}">
                    <a16:creationId xmlns:a16="http://schemas.microsoft.com/office/drawing/2014/main" id="{38889B50-024B-422A-ABAF-02C971A3E904}"/>
                  </a:ext>
                </a:extLst>
              </p:cNvPr>
              <p:cNvSpPr txBox="1">
                <a:spLocks noChangeArrowheads="1"/>
              </p:cNvSpPr>
              <p:nvPr/>
            </p:nvSpPr>
            <p:spPr bwMode="auto">
              <a:xfrm>
                <a:off x="301752" y="947928"/>
                <a:ext cx="761914" cy="36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FFFED6"/>
                    </a:solidFill>
                    <a:latin typeface="Arial" panose="020B0604020202020204" pitchFamily="34" charset="0"/>
                    <a:ea typeface="宋体" panose="02010600030101010101" pitchFamily="2" charset="-122"/>
                  </a:rPr>
                  <a:t>12.01</a:t>
                </a:r>
                <a:endParaRPr lang="zh-CN" altLang="en-US" b="1">
                  <a:solidFill>
                    <a:srgbClr val="FFFED6"/>
                  </a:solidFill>
                  <a:latin typeface="Arial" panose="020B0604020202020204" pitchFamily="34" charset="0"/>
                  <a:ea typeface="宋体" panose="02010600030101010101" pitchFamily="2" charset="-122"/>
                </a:endParaRPr>
              </a:p>
            </p:txBody>
          </p:sp>
        </p:grpSp>
        <p:sp>
          <p:nvSpPr>
            <p:cNvPr id="57461" name="Text Box 10">
              <a:extLst>
                <a:ext uri="{FF2B5EF4-FFF2-40B4-BE49-F238E27FC236}">
                  <a16:creationId xmlns:a16="http://schemas.microsoft.com/office/drawing/2014/main" id="{48A7AD72-8A83-4008-9B56-82C89E650933}"/>
                </a:ext>
              </a:extLst>
            </p:cNvPr>
            <p:cNvSpPr txBox="1">
              <a:spLocks noChangeArrowheads="1"/>
            </p:cNvSpPr>
            <p:nvPr/>
          </p:nvSpPr>
          <p:spPr bwMode="auto">
            <a:xfrm>
              <a:off x="7992565" y="204688"/>
              <a:ext cx="10439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1400" b="1">
                  <a:solidFill>
                    <a:schemeClr val="bg1"/>
                  </a:solidFill>
                  <a:latin typeface="黑体" panose="02010609060101010101" pitchFamily="49" charset="-122"/>
                  <a:ea typeface="黑体" panose="02010609060101010101" pitchFamily="49" charset="-122"/>
                </a:rPr>
                <a:t>第二周期</a:t>
              </a:r>
            </a:p>
            <a:p>
              <a:pPr eaLnBrk="1" hangingPunct="1"/>
              <a:r>
                <a:rPr lang="zh-CN" altLang="en-US" sz="1400" b="1">
                  <a:solidFill>
                    <a:schemeClr val="bg1"/>
                  </a:solidFill>
                  <a:latin typeface="黑体" panose="02010609060101010101" pitchFamily="49" charset="-122"/>
                  <a:ea typeface="黑体" panose="02010609060101010101" pitchFamily="49" charset="-122"/>
                </a:rPr>
                <a:t>第四主族</a:t>
              </a:r>
            </a:p>
          </p:txBody>
        </p:sp>
      </p:grpSp>
      <p:pic>
        <p:nvPicPr>
          <p:cNvPr id="12" name="TextBox 1">
            <a:extLst>
              <a:ext uri="{FF2B5EF4-FFF2-40B4-BE49-F238E27FC236}">
                <a16:creationId xmlns:a16="http://schemas.microsoft.com/office/drawing/2014/main" id="{759A2BA1-2252-41F6-8DF1-26F57132E490}"/>
              </a:ext>
            </a:extLst>
          </p:cNvPr>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1227989" y="44624"/>
            <a:ext cx="6512363" cy="565167"/>
          </a:xfrm>
          <a:prstGeom prst="rect">
            <a:avLst/>
          </a:prstGeom>
          <a:noFill/>
          <a:ln>
            <a:noFill/>
          </a:ln>
        </p:spPr>
      </p:pic>
      <p:sp>
        <p:nvSpPr>
          <p:cNvPr id="57348" name="圆角矩形 2">
            <a:extLst>
              <a:ext uri="{FF2B5EF4-FFF2-40B4-BE49-F238E27FC236}">
                <a16:creationId xmlns:a16="http://schemas.microsoft.com/office/drawing/2014/main" id="{A20DB7D1-30A1-497A-A5AA-8084C0A47E20}"/>
              </a:ext>
            </a:extLst>
          </p:cNvPr>
          <p:cNvSpPr>
            <a:spLocks noChangeArrowheads="1"/>
          </p:cNvSpPr>
          <p:nvPr/>
        </p:nvSpPr>
        <p:spPr bwMode="auto">
          <a:xfrm>
            <a:off x="211138" y="881063"/>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49" name="TextBox 3">
            <a:extLst>
              <a:ext uri="{FF2B5EF4-FFF2-40B4-BE49-F238E27FC236}">
                <a16:creationId xmlns:a16="http://schemas.microsoft.com/office/drawing/2014/main" id="{4A206CE8-E70D-437E-9C28-35739A6D8AC0}"/>
              </a:ext>
            </a:extLst>
          </p:cNvPr>
          <p:cNvSpPr txBox="1">
            <a:spLocks noChangeArrowheads="1"/>
          </p:cNvSpPr>
          <p:nvPr/>
        </p:nvSpPr>
        <p:spPr bwMode="auto">
          <a:xfrm>
            <a:off x="242888" y="927100"/>
            <a:ext cx="3317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H</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0" name="TextBox 4">
            <a:extLst>
              <a:ext uri="{FF2B5EF4-FFF2-40B4-BE49-F238E27FC236}">
                <a16:creationId xmlns:a16="http://schemas.microsoft.com/office/drawing/2014/main" id="{F5C1705F-8D99-4DC1-8E04-4AF44FE187B3}"/>
              </a:ext>
            </a:extLst>
          </p:cNvPr>
          <p:cNvSpPr txBox="1">
            <a:spLocks noChangeArrowheads="1"/>
          </p:cNvSpPr>
          <p:nvPr/>
        </p:nvSpPr>
        <p:spPr bwMode="auto">
          <a:xfrm>
            <a:off x="260350" y="1157288"/>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51" name="圆角矩形 7">
            <a:extLst>
              <a:ext uri="{FF2B5EF4-FFF2-40B4-BE49-F238E27FC236}">
                <a16:creationId xmlns:a16="http://schemas.microsoft.com/office/drawing/2014/main" id="{2AB85ACB-B704-4DBC-BAFE-BF2A69C0DD48}"/>
              </a:ext>
            </a:extLst>
          </p:cNvPr>
          <p:cNvSpPr>
            <a:spLocks noChangeArrowheads="1"/>
          </p:cNvSpPr>
          <p:nvPr/>
        </p:nvSpPr>
        <p:spPr bwMode="auto">
          <a:xfrm>
            <a:off x="211138" y="1473200"/>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52" name="TextBox 8">
            <a:extLst>
              <a:ext uri="{FF2B5EF4-FFF2-40B4-BE49-F238E27FC236}">
                <a16:creationId xmlns:a16="http://schemas.microsoft.com/office/drawing/2014/main" id="{1188CB94-6835-4994-BC84-AA5B776926FD}"/>
              </a:ext>
            </a:extLst>
          </p:cNvPr>
          <p:cNvSpPr txBox="1">
            <a:spLocks noChangeArrowheads="1"/>
          </p:cNvSpPr>
          <p:nvPr/>
        </p:nvSpPr>
        <p:spPr bwMode="auto">
          <a:xfrm>
            <a:off x="242888" y="1519238"/>
            <a:ext cx="368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Li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3" name="TextBox 9">
            <a:extLst>
              <a:ext uri="{FF2B5EF4-FFF2-40B4-BE49-F238E27FC236}">
                <a16:creationId xmlns:a16="http://schemas.microsoft.com/office/drawing/2014/main" id="{233847E2-0B02-4F09-9DF7-98D42A902B08}"/>
              </a:ext>
            </a:extLst>
          </p:cNvPr>
          <p:cNvSpPr txBox="1">
            <a:spLocks noChangeArrowheads="1"/>
          </p:cNvSpPr>
          <p:nvPr/>
        </p:nvSpPr>
        <p:spPr bwMode="auto">
          <a:xfrm>
            <a:off x="260350" y="1747838"/>
            <a:ext cx="3984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54" name="圆角矩形 11">
            <a:extLst>
              <a:ext uri="{FF2B5EF4-FFF2-40B4-BE49-F238E27FC236}">
                <a16:creationId xmlns:a16="http://schemas.microsoft.com/office/drawing/2014/main" id="{2D830110-5118-41FC-A7EC-0991C6A40958}"/>
              </a:ext>
            </a:extLst>
          </p:cNvPr>
          <p:cNvSpPr>
            <a:spLocks noChangeArrowheads="1"/>
          </p:cNvSpPr>
          <p:nvPr/>
        </p:nvSpPr>
        <p:spPr bwMode="auto">
          <a:xfrm>
            <a:off x="211138" y="2065338"/>
            <a:ext cx="542925" cy="541337"/>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55" name="TextBox 12">
            <a:extLst>
              <a:ext uri="{FF2B5EF4-FFF2-40B4-BE49-F238E27FC236}">
                <a16:creationId xmlns:a16="http://schemas.microsoft.com/office/drawing/2014/main" id="{2CF1128E-DC3D-4528-B49B-3469040E1146}"/>
              </a:ext>
            </a:extLst>
          </p:cNvPr>
          <p:cNvSpPr txBox="1">
            <a:spLocks noChangeArrowheads="1"/>
          </p:cNvSpPr>
          <p:nvPr/>
        </p:nvSpPr>
        <p:spPr bwMode="auto">
          <a:xfrm>
            <a:off x="242888" y="2111375"/>
            <a:ext cx="446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Na</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6" name="TextBox 13">
            <a:extLst>
              <a:ext uri="{FF2B5EF4-FFF2-40B4-BE49-F238E27FC236}">
                <a16:creationId xmlns:a16="http://schemas.microsoft.com/office/drawing/2014/main" id="{F93F1302-DCFF-4D68-9455-FCA3271B9D4F}"/>
              </a:ext>
            </a:extLst>
          </p:cNvPr>
          <p:cNvSpPr txBox="1">
            <a:spLocks noChangeArrowheads="1"/>
          </p:cNvSpPr>
          <p:nvPr/>
        </p:nvSpPr>
        <p:spPr bwMode="auto">
          <a:xfrm>
            <a:off x="260350" y="2339975"/>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0.9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57" name="圆角矩形 15">
            <a:extLst>
              <a:ext uri="{FF2B5EF4-FFF2-40B4-BE49-F238E27FC236}">
                <a16:creationId xmlns:a16="http://schemas.microsoft.com/office/drawing/2014/main" id="{9C5D495D-85A0-4185-A1F7-93B239E84982}"/>
              </a:ext>
            </a:extLst>
          </p:cNvPr>
          <p:cNvSpPr>
            <a:spLocks noChangeArrowheads="1"/>
          </p:cNvSpPr>
          <p:nvPr/>
        </p:nvSpPr>
        <p:spPr bwMode="auto">
          <a:xfrm>
            <a:off x="211138" y="2655888"/>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58" name="TextBox 16">
            <a:extLst>
              <a:ext uri="{FF2B5EF4-FFF2-40B4-BE49-F238E27FC236}">
                <a16:creationId xmlns:a16="http://schemas.microsoft.com/office/drawing/2014/main" id="{F83C2AB1-CE38-4ABA-8AFA-A569B6E2663B}"/>
              </a:ext>
            </a:extLst>
          </p:cNvPr>
          <p:cNvSpPr txBox="1">
            <a:spLocks noChangeArrowheads="1"/>
          </p:cNvSpPr>
          <p:nvPr/>
        </p:nvSpPr>
        <p:spPr bwMode="auto">
          <a:xfrm>
            <a:off x="242888" y="2703513"/>
            <a:ext cx="331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K</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59" name="TextBox 17">
            <a:extLst>
              <a:ext uri="{FF2B5EF4-FFF2-40B4-BE49-F238E27FC236}">
                <a16:creationId xmlns:a16="http://schemas.microsoft.com/office/drawing/2014/main" id="{7D90EBE9-7984-4787-AC31-71C43C51546A}"/>
              </a:ext>
            </a:extLst>
          </p:cNvPr>
          <p:cNvSpPr txBox="1">
            <a:spLocks noChangeArrowheads="1"/>
          </p:cNvSpPr>
          <p:nvPr/>
        </p:nvSpPr>
        <p:spPr bwMode="auto">
          <a:xfrm>
            <a:off x="260350" y="293211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0.8</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0" name="圆角矩形 19">
            <a:extLst>
              <a:ext uri="{FF2B5EF4-FFF2-40B4-BE49-F238E27FC236}">
                <a16:creationId xmlns:a16="http://schemas.microsoft.com/office/drawing/2014/main" id="{5B0CDAF3-2DFA-449E-B2F9-F135842CBF7F}"/>
              </a:ext>
            </a:extLst>
          </p:cNvPr>
          <p:cNvSpPr>
            <a:spLocks noChangeArrowheads="1"/>
          </p:cNvSpPr>
          <p:nvPr/>
        </p:nvSpPr>
        <p:spPr bwMode="auto">
          <a:xfrm>
            <a:off x="803275" y="1473200"/>
            <a:ext cx="541338"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61" name="TextBox 20">
            <a:extLst>
              <a:ext uri="{FF2B5EF4-FFF2-40B4-BE49-F238E27FC236}">
                <a16:creationId xmlns:a16="http://schemas.microsoft.com/office/drawing/2014/main" id="{D0BFB78A-0497-451D-A341-1D12FD873E37}"/>
              </a:ext>
            </a:extLst>
          </p:cNvPr>
          <p:cNvSpPr txBox="1">
            <a:spLocks noChangeArrowheads="1"/>
          </p:cNvSpPr>
          <p:nvPr/>
        </p:nvSpPr>
        <p:spPr bwMode="auto">
          <a:xfrm>
            <a:off x="835025" y="1519238"/>
            <a:ext cx="446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Be</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62" name="TextBox 21">
            <a:extLst>
              <a:ext uri="{FF2B5EF4-FFF2-40B4-BE49-F238E27FC236}">
                <a16:creationId xmlns:a16="http://schemas.microsoft.com/office/drawing/2014/main" id="{4F1F5346-96D0-4AFC-AF3E-924D564FAEC1}"/>
              </a:ext>
            </a:extLst>
          </p:cNvPr>
          <p:cNvSpPr txBox="1">
            <a:spLocks noChangeArrowheads="1"/>
          </p:cNvSpPr>
          <p:nvPr/>
        </p:nvSpPr>
        <p:spPr bwMode="auto">
          <a:xfrm>
            <a:off x="852488" y="1747838"/>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3" name="圆角矩形 23">
            <a:extLst>
              <a:ext uri="{FF2B5EF4-FFF2-40B4-BE49-F238E27FC236}">
                <a16:creationId xmlns:a16="http://schemas.microsoft.com/office/drawing/2014/main" id="{B7065200-AD2E-41CC-A509-F584AD68F423}"/>
              </a:ext>
            </a:extLst>
          </p:cNvPr>
          <p:cNvSpPr>
            <a:spLocks noChangeArrowheads="1"/>
          </p:cNvSpPr>
          <p:nvPr/>
        </p:nvSpPr>
        <p:spPr bwMode="auto">
          <a:xfrm>
            <a:off x="803275" y="2065338"/>
            <a:ext cx="541338" cy="541337"/>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64" name="TextBox 24">
            <a:extLst>
              <a:ext uri="{FF2B5EF4-FFF2-40B4-BE49-F238E27FC236}">
                <a16:creationId xmlns:a16="http://schemas.microsoft.com/office/drawing/2014/main" id="{A1129FE1-A72D-4289-80E4-324C6593CFAD}"/>
              </a:ext>
            </a:extLst>
          </p:cNvPr>
          <p:cNvSpPr txBox="1">
            <a:spLocks noChangeArrowheads="1"/>
          </p:cNvSpPr>
          <p:nvPr/>
        </p:nvSpPr>
        <p:spPr bwMode="auto">
          <a:xfrm>
            <a:off x="835025" y="2111375"/>
            <a:ext cx="481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Mg</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65" name="TextBox 25">
            <a:extLst>
              <a:ext uri="{FF2B5EF4-FFF2-40B4-BE49-F238E27FC236}">
                <a16:creationId xmlns:a16="http://schemas.microsoft.com/office/drawing/2014/main" id="{EFBC753A-DFD4-45F2-B99B-3EE3FD6A8818}"/>
              </a:ext>
            </a:extLst>
          </p:cNvPr>
          <p:cNvSpPr txBox="1">
            <a:spLocks noChangeArrowheads="1"/>
          </p:cNvSpPr>
          <p:nvPr/>
        </p:nvSpPr>
        <p:spPr bwMode="auto">
          <a:xfrm>
            <a:off x="852488" y="23399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6" name="圆角矩形 27">
            <a:extLst>
              <a:ext uri="{FF2B5EF4-FFF2-40B4-BE49-F238E27FC236}">
                <a16:creationId xmlns:a16="http://schemas.microsoft.com/office/drawing/2014/main" id="{146479B1-4992-49F5-A862-E66A957F5327}"/>
              </a:ext>
            </a:extLst>
          </p:cNvPr>
          <p:cNvSpPr>
            <a:spLocks noChangeArrowheads="1"/>
          </p:cNvSpPr>
          <p:nvPr/>
        </p:nvSpPr>
        <p:spPr bwMode="auto">
          <a:xfrm>
            <a:off x="803275" y="2655888"/>
            <a:ext cx="541338"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67" name="TextBox 28">
            <a:extLst>
              <a:ext uri="{FF2B5EF4-FFF2-40B4-BE49-F238E27FC236}">
                <a16:creationId xmlns:a16="http://schemas.microsoft.com/office/drawing/2014/main" id="{0EED2929-A6CD-4718-A581-8A91D0F5863D}"/>
              </a:ext>
            </a:extLst>
          </p:cNvPr>
          <p:cNvSpPr txBox="1">
            <a:spLocks noChangeArrowheads="1"/>
          </p:cNvSpPr>
          <p:nvPr/>
        </p:nvSpPr>
        <p:spPr bwMode="auto">
          <a:xfrm>
            <a:off x="835025" y="2703513"/>
            <a:ext cx="4460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Ca</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68" name="TextBox 29">
            <a:extLst>
              <a:ext uri="{FF2B5EF4-FFF2-40B4-BE49-F238E27FC236}">
                <a16:creationId xmlns:a16="http://schemas.microsoft.com/office/drawing/2014/main" id="{7836EA92-58BA-46DF-9A92-5901A280A006}"/>
              </a:ext>
            </a:extLst>
          </p:cNvPr>
          <p:cNvSpPr txBox="1">
            <a:spLocks noChangeArrowheads="1"/>
          </p:cNvSpPr>
          <p:nvPr/>
        </p:nvSpPr>
        <p:spPr bwMode="auto">
          <a:xfrm>
            <a:off x="852488"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69" name="圆角矩形 31">
            <a:extLst>
              <a:ext uri="{FF2B5EF4-FFF2-40B4-BE49-F238E27FC236}">
                <a16:creationId xmlns:a16="http://schemas.microsoft.com/office/drawing/2014/main" id="{9BB0EB65-DE84-4474-950A-6FF95A73EF08}"/>
              </a:ext>
            </a:extLst>
          </p:cNvPr>
          <p:cNvSpPr>
            <a:spLocks noChangeArrowheads="1"/>
          </p:cNvSpPr>
          <p:nvPr/>
        </p:nvSpPr>
        <p:spPr bwMode="auto">
          <a:xfrm>
            <a:off x="1393825" y="2655888"/>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0" name="TextBox 32">
            <a:extLst>
              <a:ext uri="{FF2B5EF4-FFF2-40B4-BE49-F238E27FC236}">
                <a16:creationId xmlns:a16="http://schemas.microsoft.com/office/drawing/2014/main" id="{D1D86FD9-322A-4BF5-AAFC-049D553F0F6E}"/>
              </a:ext>
            </a:extLst>
          </p:cNvPr>
          <p:cNvSpPr txBox="1">
            <a:spLocks noChangeArrowheads="1"/>
          </p:cNvSpPr>
          <p:nvPr/>
        </p:nvSpPr>
        <p:spPr bwMode="auto">
          <a:xfrm>
            <a:off x="1427163" y="2703513"/>
            <a:ext cx="4556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Cu</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71" name="TextBox 33">
            <a:extLst>
              <a:ext uri="{FF2B5EF4-FFF2-40B4-BE49-F238E27FC236}">
                <a16:creationId xmlns:a16="http://schemas.microsoft.com/office/drawing/2014/main" id="{F3C6057F-7FEE-435D-A2BC-991E206769B8}"/>
              </a:ext>
            </a:extLst>
          </p:cNvPr>
          <p:cNvSpPr txBox="1">
            <a:spLocks noChangeArrowheads="1"/>
          </p:cNvSpPr>
          <p:nvPr/>
        </p:nvSpPr>
        <p:spPr bwMode="auto">
          <a:xfrm>
            <a:off x="1444625"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72" name="圆角矩形 35">
            <a:extLst>
              <a:ext uri="{FF2B5EF4-FFF2-40B4-BE49-F238E27FC236}">
                <a16:creationId xmlns:a16="http://schemas.microsoft.com/office/drawing/2014/main" id="{7EB59B10-2C7A-46D4-B70A-EEBEE9CB4FB3}"/>
              </a:ext>
            </a:extLst>
          </p:cNvPr>
          <p:cNvSpPr>
            <a:spLocks noChangeArrowheads="1"/>
          </p:cNvSpPr>
          <p:nvPr/>
        </p:nvSpPr>
        <p:spPr bwMode="auto">
          <a:xfrm>
            <a:off x="1985963" y="2655888"/>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3" name="TextBox 36">
            <a:extLst>
              <a:ext uri="{FF2B5EF4-FFF2-40B4-BE49-F238E27FC236}">
                <a16:creationId xmlns:a16="http://schemas.microsoft.com/office/drawing/2014/main" id="{DA22FE96-DC72-4B17-B821-6BA0ED8DDFC2}"/>
              </a:ext>
            </a:extLst>
          </p:cNvPr>
          <p:cNvSpPr txBox="1">
            <a:spLocks noChangeArrowheads="1"/>
          </p:cNvSpPr>
          <p:nvPr/>
        </p:nvSpPr>
        <p:spPr bwMode="auto">
          <a:xfrm>
            <a:off x="2017713" y="2703513"/>
            <a:ext cx="434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Zn</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74" name="TextBox 37">
            <a:extLst>
              <a:ext uri="{FF2B5EF4-FFF2-40B4-BE49-F238E27FC236}">
                <a16:creationId xmlns:a16="http://schemas.microsoft.com/office/drawing/2014/main" id="{5A5A9B64-FA66-41F2-87A8-680C6A40EBEF}"/>
              </a:ext>
            </a:extLst>
          </p:cNvPr>
          <p:cNvSpPr txBox="1">
            <a:spLocks noChangeArrowheads="1"/>
          </p:cNvSpPr>
          <p:nvPr/>
        </p:nvSpPr>
        <p:spPr bwMode="auto">
          <a:xfrm>
            <a:off x="2035175" y="293211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1.6</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75" name="圆角矩形 39">
            <a:extLst>
              <a:ext uri="{FF2B5EF4-FFF2-40B4-BE49-F238E27FC236}">
                <a16:creationId xmlns:a16="http://schemas.microsoft.com/office/drawing/2014/main" id="{DBF9CA37-4EDF-4AD7-A8E8-30973B535AF3}"/>
              </a:ext>
            </a:extLst>
          </p:cNvPr>
          <p:cNvSpPr>
            <a:spLocks noChangeArrowheads="1"/>
          </p:cNvSpPr>
          <p:nvPr/>
        </p:nvSpPr>
        <p:spPr bwMode="auto">
          <a:xfrm>
            <a:off x="1393825" y="3248025"/>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6" name="TextBox 40">
            <a:extLst>
              <a:ext uri="{FF2B5EF4-FFF2-40B4-BE49-F238E27FC236}">
                <a16:creationId xmlns:a16="http://schemas.microsoft.com/office/drawing/2014/main" id="{0E2AFF1D-FF76-424F-9362-41F5098CD923}"/>
              </a:ext>
            </a:extLst>
          </p:cNvPr>
          <p:cNvSpPr txBox="1">
            <a:spLocks noChangeArrowheads="1"/>
          </p:cNvSpPr>
          <p:nvPr/>
        </p:nvSpPr>
        <p:spPr bwMode="auto">
          <a:xfrm>
            <a:off x="1427163" y="3294063"/>
            <a:ext cx="4556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Ag</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77" name="TextBox 41">
            <a:extLst>
              <a:ext uri="{FF2B5EF4-FFF2-40B4-BE49-F238E27FC236}">
                <a16:creationId xmlns:a16="http://schemas.microsoft.com/office/drawing/2014/main" id="{38FF8186-9D88-4166-AC07-F3C40048A0E9}"/>
              </a:ext>
            </a:extLst>
          </p:cNvPr>
          <p:cNvSpPr txBox="1">
            <a:spLocks noChangeArrowheads="1"/>
          </p:cNvSpPr>
          <p:nvPr/>
        </p:nvSpPr>
        <p:spPr bwMode="auto">
          <a:xfrm>
            <a:off x="1444625" y="3524250"/>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78" name="圆角矩形 43">
            <a:extLst>
              <a:ext uri="{FF2B5EF4-FFF2-40B4-BE49-F238E27FC236}">
                <a16:creationId xmlns:a16="http://schemas.microsoft.com/office/drawing/2014/main" id="{DEDD36AD-F4B4-48E2-ADB1-F3F10574CC39}"/>
              </a:ext>
            </a:extLst>
          </p:cNvPr>
          <p:cNvSpPr>
            <a:spLocks noChangeArrowheads="1"/>
          </p:cNvSpPr>
          <p:nvPr/>
        </p:nvSpPr>
        <p:spPr bwMode="auto">
          <a:xfrm>
            <a:off x="1985963" y="3248025"/>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79" name="TextBox 44">
            <a:extLst>
              <a:ext uri="{FF2B5EF4-FFF2-40B4-BE49-F238E27FC236}">
                <a16:creationId xmlns:a16="http://schemas.microsoft.com/office/drawing/2014/main" id="{06E18A80-4440-448B-BC16-0E92C507045B}"/>
              </a:ext>
            </a:extLst>
          </p:cNvPr>
          <p:cNvSpPr txBox="1">
            <a:spLocks noChangeArrowheads="1"/>
          </p:cNvSpPr>
          <p:nvPr/>
        </p:nvSpPr>
        <p:spPr bwMode="auto">
          <a:xfrm>
            <a:off x="2017713" y="3294063"/>
            <a:ext cx="457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Cd</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0" name="TextBox 45">
            <a:extLst>
              <a:ext uri="{FF2B5EF4-FFF2-40B4-BE49-F238E27FC236}">
                <a16:creationId xmlns:a16="http://schemas.microsoft.com/office/drawing/2014/main" id="{A53A8589-A8CA-4B31-BEE6-18E99ED9CC25}"/>
              </a:ext>
            </a:extLst>
          </p:cNvPr>
          <p:cNvSpPr txBox="1">
            <a:spLocks noChangeArrowheads="1"/>
          </p:cNvSpPr>
          <p:nvPr/>
        </p:nvSpPr>
        <p:spPr bwMode="auto">
          <a:xfrm>
            <a:off x="2035175" y="3524250"/>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81" name="圆角矩形 47">
            <a:extLst>
              <a:ext uri="{FF2B5EF4-FFF2-40B4-BE49-F238E27FC236}">
                <a16:creationId xmlns:a16="http://schemas.microsoft.com/office/drawing/2014/main" id="{21B507A4-E88F-43E5-BD7E-0E43796190A2}"/>
              </a:ext>
            </a:extLst>
          </p:cNvPr>
          <p:cNvSpPr>
            <a:spLocks noChangeArrowheads="1"/>
          </p:cNvSpPr>
          <p:nvPr/>
        </p:nvSpPr>
        <p:spPr bwMode="auto">
          <a:xfrm>
            <a:off x="1985963" y="3840163"/>
            <a:ext cx="542925" cy="542925"/>
          </a:xfrm>
          <a:prstGeom prst="roundRect">
            <a:avLst>
              <a:gd name="adj" fmla="val 16667"/>
            </a:avLst>
          </a:prstGeom>
          <a:solidFill>
            <a:srgbClr val="A5C249"/>
          </a:solidFill>
          <a:ln w="38100">
            <a:solidFill>
              <a:schemeClr val="bg1"/>
            </a:solidFill>
            <a:round/>
            <a:headEnd/>
            <a:tailEnd/>
          </a:ln>
          <a:effectLst>
            <a:outerShdw dist="38100" dir="5400000" algn="ctr" rotWithShape="0">
              <a:srgbClr val="343F1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82" name="TextBox 48">
            <a:extLst>
              <a:ext uri="{FF2B5EF4-FFF2-40B4-BE49-F238E27FC236}">
                <a16:creationId xmlns:a16="http://schemas.microsoft.com/office/drawing/2014/main" id="{171E53C9-4112-4929-82B4-36FF2D7EB35B}"/>
              </a:ext>
            </a:extLst>
          </p:cNvPr>
          <p:cNvSpPr txBox="1">
            <a:spLocks noChangeArrowheads="1"/>
          </p:cNvSpPr>
          <p:nvPr/>
        </p:nvSpPr>
        <p:spPr bwMode="auto">
          <a:xfrm>
            <a:off x="2017713" y="3886200"/>
            <a:ext cx="457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Hg</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3" name="TextBox 49">
            <a:extLst>
              <a:ext uri="{FF2B5EF4-FFF2-40B4-BE49-F238E27FC236}">
                <a16:creationId xmlns:a16="http://schemas.microsoft.com/office/drawing/2014/main" id="{EB28C76D-3AED-4885-B06C-55B9DE259BA5}"/>
              </a:ext>
            </a:extLst>
          </p:cNvPr>
          <p:cNvSpPr txBox="1">
            <a:spLocks noChangeArrowheads="1"/>
          </p:cNvSpPr>
          <p:nvPr/>
        </p:nvSpPr>
        <p:spPr bwMode="auto">
          <a:xfrm>
            <a:off x="2035175" y="4114800"/>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1.9</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84" name="圆角矩形 51">
            <a:extLst>
              <a:ext uri="{FF2B5EF4-FFF2-40B4-BE49-F238E27FC236}">
                <a16:creationId xmlns:a16="http://schemas.microsoft.com/office/drawing/2014/main" id="{0D923438-5C03-4F96-99ED-F3BC40758297}"/>
              </a:ext>
            </a:extLst>
          </p:cNvPr>
          <p:cNvSpPr>
            <a:spLocks noChangeArrowheads="1"/>
          </p:cNvSpPr>
          <p:nvPr/>
        </p:nvSpPr>
        <p:spPr bwMode="auto">
          <a:xfrm>
            <a:off x="2578100" y="1473200"/>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85" name="TextBox 52">
            <a:extLst>
              <a:ext uri="{FF2B5EF4-FFF2-40B4-BE49-F238E27FC236}">
                <a16:creationId xmlns:a16="http://schemas.microsoft.com/office/drawing/2014/main" id="{AE1131A1-283F-47EC-8ECB-C1B1FF88BCF4}"/>
              </a:ext>
            </a:extLst>
          </p:cNvPr>
          <p:cNvSpPr txBox="1">
            <a:spLocks noChangeArrowheads="1"/>
          </p:cNvSpPr>
          <p:nvPr/>
        </p:nvSpPr>
        <p:spPr bwMode="auto">
          <a:xfrm>
            <a:off x="2609850" y="1519238"/>
            <a:ext cx="331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6" name="TextBox 53">
            <a:extLst>
              <a:ext uri="{FF2B5EF4-FFF2-40B4-BE49-F238E27FC236}">
                <a16:creationId xmlns:a16="http://schemas.microsoft.com/office/drawing/2014/main" id="{068D47B0-B85B-4B61-A303-6F09CD0B6A6F}"/>
              </a:ext>
            </a:extLst>
          </p:cNvPr>
          <p:cNvSpPr txBox="1">
            <a:spLocks noChangeArrowheads="1"/>
          </p:cNvSpPr>
          <p:nvPr/>
        </p:nvSpPr>
        <p:spPr bwMode="auto">
          <a:xfrm>
            <a:off x="2627313" y="1747838"/>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87" name="圆角矩形 55">
            <a:extLst>
              <a:ext uri="{FF2B5EF4-FFF2-40B4-BE49-F238E27FC236}">
                <a16:creationId xmlns:a16="http://schemas.microsoft.com/office/drawing/2014/main" id="{9166E73B-74B6-4AA7-8EF1-ECBF070D9DCE}"/>
              </a:ext>
            </a:extLst>
          </p:cNvPr>
          <p:cNvSpPr>
            <a:spLocks noChangeArrowheads="1"/>
          </p:cNvSpPr>
          <p:nvPr/>
        </p:nvSpPr>
        <p:spPr bwMode="auto">
          <a:xfrm>
            <a:off x="2578100" y="2065338"/>
            <a:ext cx="542925"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88" name="TextBox 56">
            <a:extLst>
              <a:ext uri="{FF2B5EF4-FFF2-40B4-BE49-F238E27FC236}">
                <a16:creationId xmlns:a16="http://schemas.microsoft.com/office/drawing/2014/main" id="{58BBCA08-5733-4AE6-AA71-D350C466D3E5}"/>
              </a:ext>
            </a:extLst>
          </p:cNvPr>
          <p:cNvSpPr txBox="1">
            <a:spLocks noChangeArrowheads="1"/>
          </p:cNvSpPr>
          <p:nvPr/>
        </p:nvSpPr>
        <p:spPr bwMode="auto">
          <a:xfrm>
            <a:off x="2609850" y="2111375"/>
            <a:ext cx="3889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Al</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89" name="TextBox 57">
            <a:extLst>
              <a:ext uri="{FF2B5EF4-FFF2-40B4-BE49-F238E27FC236}">
                <a16:creationId xmlns:a16="http://schemas.microsoft.com/office/drawing/2014/main" id="{7A7C8A9D-B576-4939-B368-7CD854E30C48}"/>
              </a:ext>
            </a:extLst>
          </p:cNvPr>
          <p:cNvSpPr txBox="1">
            <a:spLocks noChangeArrowheads="1"/>
          </p:cNvSpPr>
          <p:nvPr/>
        </p:nvSpPr>
        <p:spPr bwMode="auto">
          <a:xfrm>
            <a:off x="2627313" y="2339975"/>
            <a:ext cx="398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0" name="圆角矩形 59">
            <a:extLst>
              <a:ext uri="{FF2B5EF4-FFF2-40B4-BE49-F238E27FC236}">
                <a16:creationId xmlns:a16="http://schemas.microsoft.com/office/drawing/2014/main" id="{DB5BD65D-C001-4762-BB9B-D88724E7AD27}"/>
              </a:ext>
            </a:extLst>
          </p:cNvPr>
          <p:cNvSpPr>
            <a:spLocks noChangeArrowheads="1"/>
          </p:cNvSpPr>
          <p:nvPr/>
        </p:nvSpPr>
        <p:spPr bwMode="auto">
          <a:xfrm>
            <a:off x="3170238" y="1473200"/>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91" name="TextBox 60">
            <a:extLst>
              <a:ext uri="{FF2B5EF4-FFF2-40B4-BE49-F238E27FC236}">
                <a16:creationId xmlns:a16="http://schemas.microsoft.com/office/drawing/2014/main" id="{69DEDE2F-EDE6-4096-BA5A-43A98C3422F2}"/>
              </a:ext>
            </a:extLst>
          </p:cNvPr>
          <p:cNvSpPr txBox="1">
            <a:spLocks noChangeArrowheads="1"/>
          </p:cNvSpPr>
          <p:nvPr/>
        </p:nvSpPr>
        <p:spPr bwMode="auto">
          <a:xfrm>
            <a:off x="3201988" y="1519238"/>
            <a:ext cx="331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92" name="TextBox 61">
            <a:extLst>
              <a:ext uri="{FF2B5EF4-FFF2-40B4-BE49-F238E27FC236}">
                <a16:creationId xmlns:a16="http://schemas.microsoft.com/office/drawing/2014/main" id="{6F255CBE-113D-4E18-98C1-F8E8643A2AA1}"/>
              </a:ext>
            </a:extLst>
          </p:cNvPr>
          <p:cNvSpPr txBox="1">
            <a:spLocks noChangeArrowheads="1"/>
          </p:cNvSpPr>
          <p:nvPr/>
        </p:nvSpPr>
        <p:spPr bwMode="auto">
          <a:xfrm>
            <a:off x="3219450" y="1747838"/>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3" name="圆角矩形 63">
            <a:extLst>
              <a:ext uri="{FF2B5EF4-FFF2-40B4-BE49-F238E27FC236}">
                <a16:creationId xmlns:a16="http://schemas.microsoft.com/office/drawing/2014/main" id="{BBB66044-C869-4735-A72E-6E72CCEFFDB5}"/>
              </a:ext>
            </a:extLst>
          </p:cNvPr>
          <p:cNvSpPr>
            <a:spLocks noChangeArrowheads="1"/>
          </p:cNvSpPr>
          <p:nvPr/>
        </p:nvSpPr>
        <p:spPr bwMode="auto">
          <a:xfrm>
            <a:off x="3170238" y="2065338"/>
            <a:ext cx="541337"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94" name="TextBox 64">
            <a:extLst>
              <a:ext uri="{FF2B5EF4-FFF2-40B4-BE49-F238E27FC236}">
                <a16:creationId xmlns:a16="http://schemas.microsoft.com/office/drawing/2014/main" id="{706304ED-9B3E-440B-BFF9-392E8C72BDAF}"/>
              </a:ext>
            </a:extLst>
          </p:cNvPr>
          <p:cNvSpPr txBox="1">
            <a:spLocks noChangeArrowheads="1"/>
          </p:cNvSpPr>
          <p:nvPr/>
        </p:nvSpPr>
        <p:spPr bwMode="auto">
          <a:xfrm>
            <a:off x="3201988" y="2111375"/>
            <a:ext cx="377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95" name="TextBox 65">
            <a:extLst>
              <a:ext uri="{FF2B5EF4-FFF2-40B4-BE49-F238E27FC236}">
                <a16:creationId xmlns:a16="http://schemas.microsoft.com/office/drawing/2014/main" id="{AFF90F1A-28C0-44E3-B674-432808F3A81F}"/>
              </a:ext>
            </a:extLst>
          </p:cNvPr>
          <p:cNvSpPr txBox="1">
            <a:spLocks noChangeArrowheads="1"/>
          </p:cNvSpPr>
          <p:nvPr/>
        </p:nvSpPr>
        <p:spPr bwMode="auto">
          <a:xfrm>
            <a:off x="3219450" y="23399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6" name="圆角矩形 67">
            <a:extLst>
              <a:ext uri="{FF2B5EF4-FFF2-40B4-BE49-F238E27FC236}">
                <a16:creationId xmlns:a16="http://schemas.microsoft.com/office/drawing/2014/main" id="{3BF3BCF2-DCC6-48A0-B0EF-BD09978E102B}"/>
              </a:ext>
            </a:extLst>
          </p:cNvPr>
          <p:cNvSpPr>
            <a:spLocks noChangeArrowheads="1"/>
          </p:cNvSpPr>
          <p:nvPr/>
        </p:nvSpPr>
        <p:spPr bwMode="auto">
          <a:xfrm>
            <a:off x="3760788" y="1473200"/>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397" name="TextBox 68">
            <a:extLst>
              <a:ext uri="{FF2B5EF4-FFF2-40B4-BE49-F238E27FC236}">
                <a16:creationId xmlns:a16="http://schemas.microsoft.com/office/drawing/2014/main" id="{FA8F3363-CAEB-4B19-BFDE-ECD3AD28232A}"/>
              </a:ext>
            </a:extLst>
          </p:cNvPr>
          <p:cNvSpPr txBox="1">
            <a:spLocks noChangeArrowheads="1"/>
          </p:cNvSpPr>
          <p:nvPr/>
        </p:nvSpPr>
        <p:spPr bwMode="auto">
          <a:xfrm>
            <a:off x="3792538" y="1519238"/>
            <a:ext cx="333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N</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398" name="TextBox 69">
            <a:extLst>
              <a:ext uri="{FF2B5EF4-FFF2-40B4-BE49-F238E27FC236}">
                <a16:creationId xmlns:a16="http://schemas.microsoft.com/office/drawing/2014/main" id="{91EE625B-1593-47F6-924B-3CE72E3ABD25}"/>
              </a:ext>
            </a:extLst>
          </p:cNvPr>
          <p:cNvSpPr txBox="1">
            <a:spLocks noChangeArrowheads="1"/>
          </p:cNvSpPr>
          <p:nvPr/>
        </p:nvSpPr>
        <p:spPr bwMode="auto">
          <a:xfrm>
            <a:off x="3810000" y="1747838"/>
            <a:ext cx="3984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3.1</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399" name="圆角矩形 71">
            <a:extLst>
              <a:ext uri="{FF2B5EF4-FFF2-40B4-BE49-F238E27FC236}">
                <a16:creationId xmlns:a16="http://schemas.microsoft.com/office/drawing/2014/main" id="{37FB6D92-BE4C-4FAD-A4EB-C8DA88C70F86}"/>
              </a:ext>
            </a:extLst>
          </p:cNvPr>
          <p:cNvSpPr>
            <a:spLocks noChangeArrowheads="1"/>
          </p:cNvSpPr>
          <p:nvPr/>
        </p:nvSpPr>
        <p:spPr bwMode="auto">
          <a:xfrm>
            <a:off x="3760788" y="2065338"/>
            <a:ext cx="542925"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0" name="TextBox 72">
            <a:extLst>
              <a:ext uri="{FF2B5EF4-FFF2-40B4-BE49-F238E27FC236}">
                <a16:creationId xmlns:a16="http://schemas.microsoft.com/office/drawing/2014/main" id="{D41CC72E-2DC2-40E8-8359-5D82D0DA6A80}"/>
              </a:ext>
            </a:extLst>
          </p:cNvPr>
          <p:cNvSpPr txBox="1">
            <a:spLocks noChangeArrowheads="1"/>
          </p:cNvSpPr>
          <p:nvPr/>
        </p:nvSpPr>
        <p:spPr bwMode="auto">
          <a:xfrm>
            <a:off x="3792538" y="21113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P</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01" name="TextBox 73">
            <a:extLst>
              <a:ext uri="{FF2B5EF4-FFF2-40B4-BE49-F238E27FC236}">
                <a16:creationId xmlns:a16="http://schemas.microsoft.com/office/drawing/2014/main" id="{CBABD882-DC1B-4383-9D07-7B929B6CE1EC}"/>
              </a:ext>
            </a:extLst>
          </p:cNvPr>
          <p:cNvSpPr txBox="1">
            <a:spLocks noChangeArrowheads="1"/>
          </p:cNvSpPr>
          <p:nvPr/>
        </p:nvSpPr>
        <p:spPr bwMode="auto">
          <a:xfrm>
            <a:off x="3810000" y="2339975"/>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2.1</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02" name="圆角矩形 75">
            <a:extLst>
              <a:ext uri="{FF2B5EF4-FFF2-40B4-BE49-F238E27FC236}">
                <a16:creationId xmlns:a16="http://schemas.microsoft.com/office/drawing/2014/main" id="{3721C576-9E6E-4E39-86CD-FDF2376C5382}"/>
              </a:ext>
            </a:extLst>
          </p:cNvPr>
          <p:cNvSpPr>
            <a:spLocks noChangeArrowheads="1"/>
          </p:cNvSpPr>
          <p:nvPr/>
        </p:nvSpPr>
        <p:spPr bwMode="auto">
          <a:xfrm>
            <a:off x="4352925" y="1473200"/>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3" name="TextBox 76">
            <a:extLst>
              <a:ext uri="{FF2B5EF4-FFF2-40B4-BE49-F238E27FC236}">
                <a16:creationId xmlns:a16="http://schemas.microsoft.com/office/drawing/2014/main" id="{8747158B-8BF5-4174-B1B6-0A84AE19EE37}"/>
              </a:ext>
            </a:extLst>
          </p:cNvPr>
          <p:cNvSpPr txBox="1">
            <a:spLocks noChangeArrowheads="1"/>
          </p:cNvSpPr>
          <p:nvPr/>
        </p:nvSpPr>
        <p:spPr bwMode="auto">
          <a:xfrm>
            <a:off x="4384675" y="1519238"/>
            <a:ext cx="344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O</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04" name="TextBox 77">
            <a:extLst>
              <a:ext uri="{FF2B5EF4-FFF2-40B4-BE49-F238E27FC236}">
                <a16:creationId xmlns:a16="http://schemas.microsoft.com/office/drawing/2014/main" id="{5B227F13-5847-43A1-AA87-55D94347E501}"/>
              </a:ext>
            </a:extLst>
          </p:cNvPr>
          <p:cNvSpPr txBox="1">
            <a:spLocks noChangeArrowheads="1"/>
          </p:cNvSpPr>
          <p:nvPr/>
        </p:nvSpPr>
        <p:spPr bwMode="auto">
          <a:xfrm>
            <a:off x="4402138" y="1747838"/>
            <a:ext cx="3984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3.5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05" name="圆角矩形 79">
            <a:extLst>
              <a:ext uri="{FF2B5EF4-FFF2-40B4-BE49-F238E27FC236}">
                <a16:creationId xmlns:a16="http://schemas.microsoft.com/office/drawing/2014/main" id="{1C2C6529-DA4E-4A61-B813-4B06AD1B854F}"/>
              </a:ext>
            </a:extLst>
          </p:cNvPr>
          <p:cNvSpPr>
            <a:spLocks noChangeArrowheads="1"/>
          </p:cNvSpPr>
          <p:nvPr/>
        </p:nvSpPr>
        <p:spPr bwMode="auto">
          <a:xfrm>
            <a:off x="4352925" y="2065338"/>
            <a:ext cx="542925"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6" name="TextBox 80">
            <a:extLst>
              <a:ext uri="{FF2B5EF4-FFF2-40B4-BE49-F238E27FC236}">
                <a16:creationId xmlns:a16="http://schemas.microsoft.com/office/drawing/2014/main" id="{ABC1D615-C4F0-4C3B-9142-88940F6077E4}"/>
              </a:ext>
            </a:extLst>
          </p:cNvPr>
          <p:cNvSpPr txBox="1">
            <a:spLocks noChangeArrowheads="1"/>
          </p:cNvSpPr>
          <p:nvPr/>
        </p:nvSpPr>
        <p:spPr bwMode="auto">
          <a:xfrm>
            <a:off x="4384675" y="21113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07" name="TextBox 81">
            <a:extLst>
              <a:ext uri="{FF2B5EF4-FFF2-40B4-BE49-F238E27FC236}">
                <a16:creationId xmlns:a16="http://schemas.microsoft.com/office/drawing/2014/main" id="{DED5ED84-14A9-47FC-9F03-57FD4676C7C5}"/>
              </a:ext>
            </a:extLst>
          </p:cNvPr>
          <p:cNvSpPr txBox="1">
            <a:spLocks noChangeArrowheads="1"/>
          </p:cNvSpPr>
          <p:nvPr/>
        </p:nvSpPr>
        <p:spPr bwMode="auto">
          <a:xfrm>
            <a:off x="4402138" y="2339975"/>
            <a:ext cx="398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2.4</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08" name="圆角矩形 83">
            <a:extLst>
              <a:ext uri="{FF2B5EF4-FFF2-40B4-BE49-F238E27FC236}">
                <a16:creationId xmlns:a16="http://schemas.microsoft.com/office/drawing/2014/main" id="{64D87BA7-EE11-43FA-8D6D-DF414146A02C}"/>
              </a:ext>
            </a:extLst>
          </p:cNvPr>
          <p:cNvSpPr>
            <a:spLocks noChangeArrowheads="1"/>
          </p:cNvSpPr>
          <p:nvPr/>
        </p:nvSpPr>
        <p:spPr bwMode="auto">
          <a:xfrm>
            <a:off x="4945063" y="1473200"/>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09" name="TextBox 84">
            <a:extLst>
              <a:ext uri="{FF2B5EF4-FFF2-40B4-BE49-F238E27FC236}">
                <a16:creationId xmlns:a16="http://schemas.microsoft.com/office/drawing/2014/main" id="{C501FE42-1135-41E9-8A56-173114598031}"/>
              </a:ext>
            </a:extLst>
          </p:cNvPr>
          <p:cNvSpPr txBox="1">
            <a:spLocks noChangeArrowheads="1"/>
          </p:cNvSpPr>
          <p:nvPr/>
        </p:nvSpPr>
        <p:spPr bwMode="auto">
          <a:xfrm>
            <a:off x="4976813" y="1519238"/>
            <a:ext cx="309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F</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0" name="TextBox 85">
            <a:extLst>
              <a:ext uri="{FF2B5EF4-FFF2-40B4-BE49-F238E27FC236}">
                <a16:creationId xmlns:a16="http://schemas.microsoft.com/office/drawing/2014/main" id="{E9DB8F0C-E491-473E-83A5-4546743D82AC}"/>
              </a:ext>
            </a:extLst>
          </p:cNvPr>
          <p:cNvSpPr txBox="1">
            <a:spLocks noChangeArrowheads="1"/>
          </p:cNvSpPr>
          <p:nvPr/>
        </p:nvSpPr>
        <p:spPr bwMode="auto">
          <a:xfrm>
            <a:off x="4994275" y="1747838"/>
            <a:ext cx="39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4.1</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11" name="圆角矩形 87">
            <a:extLst>
              <a:ext uri="{FF2B5EF4-FFF2-40B4-BE49-F238E27FC236}">
                <a16:creationId xmlns:a16="http://schemas.microsoft.com/office/drawing/2014/main" id="{140E6476-C3C9-47C7-9983-833282C6E60A}"/>
              </a:ext>
            </a:extLst>
          </p:cNvPr>
          <p:cNvSpPr>
            <a:spLocks noChangeArrowheads="1"/>
          </p:cNvSpPr>
          <p:nvPr/>
        </p:nvSpPr>
        <p:spPr bwMode="auto">
          <a:xfrm>
            <a:off x="4945063" y="2065338"/>
            <a:ext cx="541337" cy="541337"/>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12" name="TextBox 88">
            <a:extLst>
              <a:ext uri="{FF2B5EF4-FFF2-40B4-BE49-F238E27FC236}">
                <a16:creationId xmlns:a16="http://schemas.microsoft.com/office/drawing/2014/main" id="{62C74F08-EC57-4B4B-B2F3-14F8E7D7C3A0}"/>
              </a:ext>
            </a:extLst>
          </p:cNvPr>
          <p:cNvSpPr txBox="1">
            <a:spLocks noChangeArrowheads="1"/>
          </p:cNvSpPr>
          <p:nvPr/>
        </p:nvSpPr>
        <p:spPr bwMode="auto">
          <a:xfrm>
            <a:off x="4976813" y="2111375"/>
            <a:ext cx="388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Cl</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3" name="TextBox 89">
            <a:extLst>
              <a:ext uri="{FF2B5EF4-FFF2-40B4-BE49-F238E27FC236}">
                <a16:creationId xmlns:a16="http://schemas.microsoft.com/office/drawing/2014/main" id="{8B934768-43AD-49CD-811B-5397B779CBDB}"/>
              </a:ext>
            </a:extLst>
          </p:cNvPr>
          <p:cNvSpPr txBox="1">
            <a:spLocks noChangeArrowheads="1"/>
          </p:cNvSpPr>
          <p:nvPr/>
        </p:nvSpPr>
        <p:spPr bwMode="auto">
          <a:xfrm>
            <a:off x="4994275" y="2339975"/>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2.8</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14" name="圆角矩形 91">
            <a:extLst>
              <a:ext uri="{FF2B5EF4-FFF2-40B4-BE49-F238E27FC236}">
                <a16:creationId xmlns:a16="http://schemas.microsoft.com/office/drawing/2014/main" id="{C5360BB7-E0AB-4CA7-B663-67F6D0867F26}"/>
              </a:ext>
            </a:extLst>
          </p:cNvPr>
          <p:cNvSpPr>
            <a:spLocks noChangeArrowheads="1"/>
          </p:cNvSpPr>
          <p:nvPr/>
        </p:nvSpPr>
        <p:spPr bwMode="auto">
          <a:xfrm>
            <a:off x="4945063" y="2655888"/>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15" name="TextBox 92">
            <a:extLst>
              <a:ext uri="{FF2B5EF4-FFF2-40B4-BE49-F238E27FC236}">
                <a16:creationId xmlns:a16="http://schemas.microsoft.com/office/drawing/2014/main" id="{0791C7FE-CB3B-451D-A488-F0ECF05914CB}"/>
              </a:ext>
            </a:extLst>
          </p:cNvPr>
          <p:cNvSpPr txBox="1">
            <a:spLocks noChangeArrowheads="1"/>
          </p:cNvSpPr>
          <p:nvPr/>
        </p:nvSpPr>
        <p:spPr bwMode="auto">
          <a:xfrm>
            <a:off x="4976813" y="2703513"/>
            <a:ext cx="411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Br</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6" name="TextBox 93">
            <a:extLst>
              <a:ext uri="{FF2B5EF4-FFF2-40B4-BE49-F238E27FC236}">
                <a16:creationId xmlns:a16="http://schemas.microsoft.com/office/drawing/2014/main" id="{4022E60C-1603-4DEC-9E57-7F92C159879A}"/>
              </a:ext>
            </a:extLst>
          </p:cNvPr>
          <p:cNvSpPr txBox="1">
            <a:spLocks noChangeArrowheads="1"/>
          </p:cNvSpPr>
          <p:nvPr/>
        </p:nvSpPr>
        <p:spPr bwMode="auto">
          <a:xfrm>
            <a:off x="4994275"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17" name="圆角矩形 95">
            <a:extLst>
              <a:ext uri="{FF2B5EF4-FFF2-40B4-BE49-F238E27FC236}">
                <a16:creationId xmlns:a16="http://schemas.microsoft.com/office/drawing/2014/main" id="{8793EEFE-79E1-44AE-A9FC-F13C8C505D49}"/>
              </a:ext>
            </a:extLst>
          </p:cNvPr>
          <p:cNvSpPr>
            <a:spLocks noChangeArrowheads="1"/>
          </p:cNvSpPr>
          <p:nvPr/>
        </p:nvSpPr>
        <p:spPr bwMode="auto">
          <a:xfrm>
            <a:off x="4945063" y="3248025"/>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18" name="TextBox 96">
            <a:extLst>
              <a:ext uri="{FF2B5EF4-FFF2-40B4-BE49-F238E27FC236}">
                <a16:creationId xmlns:a16="http://schemas.microsoft.com/office/drawing/2014/main" id="{09F33410-CAAF-42BF-89E8-7A678009BB34}"/>
              </a:ext>
            </a:extLst>
          </p:cNvPr>
          <p:cNvSpPr txBox="1">
            <a:spLocks noChangeArrowheads="1"/>
          </p:cNvSpPr>
          <p:nvPr/>
        </p:nvSpPr>
        <p:spPr bwMode="auto">
          <a:xfrm>
            <a:off x="4976813" y="3294063"/>
            <a:ext cx="241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19" name="TextBox 97">
            <a:extLst>
              <a:ext uri="{FF2B5EF4-FFF2-40B4-BE49-F238E27FC236}">
                <a16:creationId xmlns:a16="http://schemas.microsoft.com/office/drawing/2014/main" id="{92CB90C5-481D-4AF1-B98C-59BD1E5BB731}"/>
              </a:ext>
            </a:extLst>
          </p:cNvPr>
          <p:cNvSpPr txBox="1">
            <a:spLocks noChangeArrowheads="1"/>
          </p:cNvSpPr>
          <p:nvPr/>
        </p:nvSpPr>
        <p:spPr bwMode="auto">
          <a:xfrm>
            <a:off x="4994275" y="3524250"/>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0" name="圆角矩形 99">
            <a:extLst>
              <a:ext uri="{FF2B5EF4-FFF2-40B4-BE49-F238E27FC236}">
                <a16:creationId xmlns:a16="http://schemas.microsoft.com/office/drawing/2014/main" id="{F5BDE17C-E2C5-4144-B7AA-B2BA012648C7}"/>
              </a:ext>
            </a:extLst>
          </p:cNvPr>
          <p:cNvSpPr>
            <a:spLocks noChangeArrowheads="1"/>
          </p:cNvSpPr>
          <p:nvPr/>
        </p:nvSpPr>
        <p:spPr bwMode="auto">
          <a:xfrm>
            <a:off x="3170238" y="2655888"/>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21" name="TextBox 100">
            <a:extLst>
              <a:ext uri="{FF2B5EF4-FFF2-40B4-BE49-F238E27FC236}">
                <a16:creationId xmlns:a16="http://schemas.microsoft.com/office/drawing/2014/main" id="{D2024A69-25AF-404F-84F4-822F3E0F674E}"/>
              </a:ext>
            </a:extLst>
          </p:cNvPr>
          <p:cNvSpPr txBox="1">
            <a:spLocks noChangeArrowheads="1"/>
          </p:cNvSpPr>
          <p:nvPr/>
        </p:nvSpPr>
        <p:spPr bwMode="auto">
          <a:xfrm>
            <a:off x="3201988" y="2703513"/>
            <a:ext cx="458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Ge</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22" name="TextBox 101">
            <a:extLst>
              <a:ext uri="{FF2B5EF4-FFF2-40B4-BE49-F238E27FC236}">
                <a16:creationId xmlns:a16="http://schemas.microsoft.com/office/drawing/2014/main" id="{56255B9D-5A6D-46D4-951B-02E650B64CEA}"/>
              </a:ext>
            </a:extLst>
          </p:cNvPr>
          <p:cNvSpPr txBox="1">
            <a:spLocks noChangeArrowheads="1"/>
          </p:cNvSpPr>
          <p:nvPr/>
        </p:nvSpPr>
        <p:spPr bwMode="auto">
          <a:xfrm>
            <a:off x="3219450" y="2932113"/>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2.0</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3" name="圆角矩形 103">
            <a:extLst>
              <a:ext uri="{FF2B5EF4-FFF2-40B4-BE49-F238E27FC236}">
                <a16:creationId xmlns:a16="http://schemas.microsoft.com/office/drawing/2014/main" id="{376642E4-7906-4729-8677-C192FC31FA81}"/>
              </a:ext>
            </a:extLst>
          </p:cNvPr>
          <p:cNvSpPr>
            <a:spLocks noChangeArrowheads="1"/>
          </p:cNvSpPr>
          <p:nvPr/>
        </p:nvSpPr>
        <p:spPr bwMode="auto">
          <a:xfrm>
            <a:off x="3170238" y="3248025"/>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24" name="TextBox 104">
            <a:extLst>
              <a:ext uri="{FF2B5EF4-FFF2-40B4-BE49-F238E27FC236}">
                <a16:creationId xmlns:a16="http://schemas.microsoft.com/office/drawing/2014/main" id="{70C92260-5293-41D3-AC37-11A415D87E0F}"/>
              </a:ext>
            </a:extLst>
          </p:cNvPr>
          <p:cNvSpPr txBox="1">
            <a:spLocks noChangeArrowheads="1"/>
          </p:cNvSpPr>
          <p:nvPr/>
        </p:nvSpPr>
        <p:spPr bwMode="auto">
          <a:xfrm>
            <a:off x="3201988" y="3294063"/>
            <a:ext cx="44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Sn</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25" name="TextBox 105">
            <a:extLst>
              <a:ext uri="{FF2B5EF4-FFF2-40B4-BE49-F238E27FC236}">
                <a16:creationId xmlns:a16="http://schemas.microsoft.com/office/drawing/2014/main" id="{91534311-4385-41C7-9CC1-A746ABE8FE88}"/>
              </a:ext>
            </a:extLst>
          </p:cNvPr>
          <p:cNvSpPr txBox="1">
            <a:spLocks noChangeArrowheads="1"/>
          </p:cNvSpPr>
          <p:nvPr/>
        </p:nvSpPr>
        <p:spPr bwMode="auto">
          <a:xfrm>
            <a:off x="3219450" y="3524250"/>
            <a:ext cx="396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6" name="圆角矩形 107">
            <a:extLst>
              <a:ext uri="{FF2B5EF4-FFF2-40B4-BE49-F238E27FC236}">
                <a16:creationId xmlns:a16="http://schemas.microsoft.com/office/drawing/2014/main" id="{E777189E-E854-4379-826C-DECC6D3B70A8}"/>
              </a:ext>
            </a:extLst>
          </p:cNvPr>
          <p:cNvSpPr>
            <a:spLocks noChangeArrowheads="1"/>
          </p:cNvSpPr>
          <p:nvPr/>
        </p:nvSpPr>
        <p:spPr bwMode="auto">
          <a:xfrm>
            <a:off x="3170238" y="3840163"/>
            <a:ext cx="541337"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27" name="TextBox 108">
            <a:extLst>
              <a:ext uri="{FF2B5EF4-FFF2-40B4-BE49-F238E27FC236}">
                <a16:creationId xmlns:a16="http://schemas.microsoft.com/office/drawing/2014/main" id="{EF9B5822-8444-4DDC-BF4B-C8043B66EF0B}"/>
              </a:ext>
            </a:extLst>
          </p:cNvPr>
          <p:cNvSpPr txBox="1">
            <a:spLocks noChangeArrowheads="1"/>
          </p:cNvSpPr>
          <p:nvPr/>
        </p:nvSpPr>
        <p:spPr bwMode="auto">
          <a:xfrm>
            <a:off x="3201988" y="3886200"/>
            <a:ext cx="4460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Pb</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28" name="TextBox 109">
            <a:extLst>
              <a:ext uri="{FF2B5EF4-FFF2-40B4-BE49-F238E27FC236}">
                <a16:creationId xmlns:a16="http://schemas.microsoft.com/office/drawing/2014/main" id="{FB6A5AB3-7360-42C9-9FD1-1F3DAA850CB3}"/>
              </a:ext>
            </a:extLst>
          </p:cNvPr>
          <p:cNvSpPr txBox="1">
            <a:spLocks noChangeArrowheads="1"/>
          </p:cNvSpPr>
          <p:nvPr/>
        </p:nvSpPr>
        <p:spPr bwMode="auto">
          <a:xfrm>
            <a:off x="3219450" y="4114800"/>
            <a:ext cx="396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1.6</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29" name="圆角矩形 111">
            <a:extLst>
              <a:ext uri="{FF2B5EF4-FFF2-40B4-BE49-F238E27FC236}">
                <a16:creationId xmlns:a16="http://schemas.microsoft.com/office/drawing/2014/main" id="{D6CE1FC1-6549-4D48-A74A-D7F1A1B5AED0}"/>
              </a:ext>
            </a:extLst>
          </p:cNvPr>
          <p:cNvSpPr>
            <a:spLocks noChangeArrowheads="1"/>
          </p:cNvSpPr>
          <p:nvPr/>
        </p:nvSpPr>
        <p:spPr bwMode="auto">
          <a:xfrm>
            <a:off x="3760788" y="2655888"/>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0" name="TextBox 112">
            <a:extLst>
              <a:ext uri="{FF2B5EF4-FFF2-40B4-BE49-F238E27FC236}">
                <a16:creationId xmlns:a16="http://schemas.microsoft.com/office/drawing/2014/main" id="{0C9614AC-289E-48DA-B2DE-6B32C0566CFB}"/>
              </a:ext>
            </a:extLst>
          </p:cNvPr>
          <p:cNvSpPr txBox="1">
            <a:spLocks noChangeArrowheads="1"/>
          </p:cNvSpPr>
          <p:nvPr/>
        </p:nvSpPr>
        <p:spPr bwMode="auto">
          <a:xfrm>
            <a:off x="3792538" y="2703513"/>
            <a:ext cx="446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As</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31" name="TextBox 113">
            <a:extLst>
              <a:ext uri="{FF2B5EF4-FFF2-40B4-BE49-F238E27FC236}">
                <a16:creationId xmlns:a16="http://schemas.microsoft.com/office/drawing/2014/main" id="{C2F48609-203F-40C1-B746-29B1957E7B42}"/>
              </a:ext>
            </a:extLst>
          </p:cNvPr>
          <p:cNvSpPr txBox="1">
            <a:spLocks noChangeArrowheads="1"/>
          </p:cNvSpPr>
          <p:nvPr/>
        </p:nvSpPr>
        <p:spPr bwMode="auto">
          <a:xfrm>
            <a:off x="3810000" y="2932113"/>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2.2</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32" name="圆角矩形 115">
            <a:extLst>
              <a:ext uri="{FF2B5EF4-FFF2-40B4-BE49-F238E27FC236}">
                <a16:creationId xmlns:a16="http://schemas.microsoft.com/office/drawing/2014/main" id="{F8613AD8-DE67-48BB-B13C-A8C592CC1E33}"/>
              </a:ext>
            </a:extLst>
          </p:cNvPr>
          <p:cNvSpPr>
            <a:spLocks noChangeArrowheads="1"/>
          </p:cNvSpPr>
          <p:nvPr/>
        </p:nvSpPr>
        <p:spPr bwMode="auto">
          <a:xfrm>
            <a:off x="3760788" y="3248025"/>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3" name="TextBox 116">
            <a:extLst>
              <a:ext uri="{FF2B5EF4-FFF2-40B4-BE49-F238E27FC236}">
                <a16:creationId xmlns:a16="http://schemas.microsoft.com/office/drawing/2014/main" id="{1352EF28-7ECA-4814-B8C9-2E1E343B600F}"/>
              </a:ext>
            </a:extLst>
          </p:cNvPr>
          <p:cNvSpPr txBox="1">
            <a:spLocks noChangeArrowheads="1"/>
          </p:cNvSpPr>
          <p:nvPr/>
        </p:nvSpPr>
        <p:spPr bwMode="auto">
          <a:xfrm>
            <a:off x="3792538" y="3294063"/>
            <a:ext cx="4460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Sb</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34" name="TextBox 117">
            <a:extLst>
              <a:ext uri="{FF2B5EF4-FFF2-40B4-BE49-F238E27FC236}">
                <a16:creationId xmlns:a16="http://schemas.microsoft.com/office/drawing/2014/main" id="{ED532677-4C0A-4D7D-8BAF-87C3391019D9}"/>
              </a:ext>
            </a:extLst>
          </p:cNvPr>
          <p:cNvSpPr txBox="1">
            <a:spLocks noChangeArrowheads="1"/>
          </p:cNvSpPr>
          <p:nvPr/>
        </p:nvSpPr>
        <p:spPr bwMode="auto">
          <a:xfrm>
            <a:off x="3810000" y="3524250"/>
            <a:ext cx="398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1.8</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35" name="圆角矩形 119">
            <a:extLst>
              <a:ext uri="{FF2B5EF4-FFF2-40B4-BE49-F238E27FC236}">
                <a16:creationId xmlns:a16="http://schemas.microsoft.com/office/drawing/2014/main" id="{DF9BC643-106A-4270-8F56-A615CF0BB245}"/>
              </a:ext>
            </a:extLst>
          </p:cNvPr>
          <p:cNvSpPr>
            <a:spLocks noChangeArrowheads="1"/>
          </p:cNvSpPr>
          <p:nvPr/>
        </p:nvSpPr>
        <p:spPr bwMode="auto">
          <a:xfrm>
            <a:off x="3760788" y="3840163"/>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6" name="TextBox 120">
            <a:extLst>
              <a:ext uri="{FF2B5EF4-FFF2-40B4-BE49-F238E27FC236}">
                <a16:creationId xmlns:a16="http://schemas.microsoft.com/office/drawing/2014/main" id="{FDC41F4C-9A1C-49F0-8BC3-C3090743329E}"/>
              </a:ext>
            </a:extLst>
          </p:cNvPr>
          <p:cNvSpPr txBox="1">
            <a:spLocks noChangeArrowheads="1"/>
          </p:cNvSpPr>
          <p:nvPr/>
        </p:nvSpPr>
        <p:spPr bwMode="auto">
          <a:xfrm>
            <a:off x="3792538" y="3886200"/>
            <a:ext cx="390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Bi</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37" name="TextBox 121">
            <a:extLst>
              <a:ext uri="{FF2B5EF4-FFF2-40B4-BE49-F238E27FC236}">
                <a16:creationId xmlns:a16="http://schemas.microsoft.com/office/drawing/2014/main" id="{07532356-E6B6-4964-9D9E-9FE146C60AAF}"/>
              </a:ext>
            </a:extLst>
          </p:cNvPr>
          <p:cNvSpPr txBox="1">
            <a:spLocks noChangeArrowheads="1"/>
          </p:cNvSpPr>
          <p:nvPr/>
        </p:nvSpPr>
        <p:spPr bwMode="auto">
          <a:xfrm>
            <a:off x="3810000" y="4114800"/>
            <a:ext cx="3984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1.7</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38" name="圆角矩形 123">
            <a:extLst>
              <a:ext uri="{FF2B5EF4-FFF2-40B4-BE49-F238E27FC236}">
                <a16:creationId xmlns:a16="http://schemas.microsoft.com/office/drawing/2014/main" id="{28431B71-02F5-4D8A-988D-8D9638DDF609}"/>
              </a:ext>
            </a:extLst>
          </p:cNvPr>
          <p:cNvSpPr>
            <a:spLocks noChangeArrowheads="1"/>
          </p:cNvSpPr>
          <p:nvPr/>
        </p:nvSpPr>
        <p:spPr bwMode="auto">
          <a:xfrm>
            <a:off x="4352925" y="2655888"/>
            <a:ext cx="542925" cy="542925"/>
          </a:xfrm>
          <a:prstGeom prst="roundRect">
            <a:avLst>
              <a:gd name="adj" fmla="val 16667"/>
            </a:avLst>
          </a:prstGeom>
          <a:solidFill>
            <a:schemeClr val="accent1"/>
          </a:solidFill>
          <a:ln w="38100">
            <a:solidFill>
              <a:schemeClr val="bg1"/>
            </a:solidFill>
            <a:round/>
            <a:headEnd/>
            <a:tailEnd/>
          </a:ln>
          <a:effectLst>
            <a:outerShdw dist="38100" dir="5400000" algn="ctr" rotWithShape="0">
              <a:srgbClr val="002041">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1200">
              <a:solidFill>
                <a:srgbClr val="FFFFFF"/>
              </a:solidFill>
              <a:latin typeface="Constantia" panose="02030602050306030303" pitchFamily="18" charset="0"/>
              <a:ea typeface="宋体" panose="02010600030101010101" pitchFamily="2" charset="-122"/>
            </a:endParaRPr>
          </a:p>
        </p:txBody>
      </p:sp>
      <p:sp>
        <p:nvSpPr>
          <p:cNvPr id="57439" name="TextBox 124">
            <a:extLst>
              <a:ext uri="{FF2B5EF4-FFF2-40B4-BE49-F238E27FC236}">
                <a16:creationId xmlns:a16="http://schemas.microsoft.com/office/drawing/2014/main" id="{5FE24ADD-655F-4180-965D-9202D07D9853}"/>
              </a:ext>
            </a:extLst>
          </p:cNvPr>
          <p:cNvSpPr txBox="1">
            <a:spLocks noChangeArrowheads="1"/>
          </p:cNvSpPr>
          <p:nvPr/>
        </p:nvSpPr>
        <p:spPr bwMode="auto">
          <a:xfrm>
            <a:off x="4384675" y="2703513"/>
            <a:ext cx="434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600" b="1">
                <a:solidFill>
                  <a:schemeClr val="bg1"/>
                </a:solidFill>
                <a:latin typeface="Arial" panose="020B0604020202020204" pitchFamily="34" charset="0"/>
                <a:ea typeface="宋体" panose="02010600030101010101" pitchFamily="2" charset="-122"/>
              </a:rPr>
              <a:t>Se</a:t>
            </a:r>
            <a:endParaRPr lang="zh-CN" altLang="en-US" sz="1600" b="1">
              <a:solidFill>
                <a:schemeClr val="bg1"/>
              </a:solidFill>
              <a:latin typeface="Arial" panose="020B0604020202020204" pitchFamily="34" charset="0"/>
              <a:ea typeface="宋体" panose="02010600030101010101" pitchFamily="2" charset="-122"/>
            </a:endParaRPr>
          </a:p>
        </p:txBody>
      </p:sp>
      <p:sp>
        <p:nvSpPr>
          <p:cNvPr id="57440" name="TextBox 125">
            <a:extLst>
              <a:ext uri="{FF2B5EF4-FFF2-40B4-BE49-F238E27FC236}">
                <a16:creationId xmlns:a16="http://schemas.microsoft.com/office/drawing/2014/main" id="{2087FD90-4FB4-42FD-A207-3C93A6781328}"/>
              </a:ext>
            </a:extLst>
          </p:cNvPr>
          <p:cNvSpPr txBox="1">
            <a:spLocks noChangeArrowheads="1"/>
          </p:cNvSpPr>
          <p:nvPr/>
        </p:nvSpPr>
        <p:spPr bwMode="auto">
          <a:xfrm>
            <a:off x="4402138" y="2932113"/>
            <a:ext cx="3984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200" b="1">
                <a:solidFill>
                  <a:schemeClr val="bg2"/>
                </a:solidFill>
                <a:latin typeface="Arial" panose="020B0604020202020204" pitchFamily="34" charset="0"/>
                <a:ea typeface="宋体" panose="02010600030101010101" pitchFamily="2" charset="-122"/>
              </a:rPr>
              <a:t>2.5</a:t>
            </a:r>
            <a:endParaRPr lang="zh-CN" altLang="en-US" sz="1200" b="1">
              <a:solidFill>
                <a:schemeClr val="bg2"/>
              </a:solidFill>
              <a:latin typeface="Arial" panose="020B0604020202020204" pitchFamily="34" charset="0"/>
              <a:ea typeface="宋体" panose="02010600030101010101" pitchFamily="2" charset="-122"/>
            </a:endParaRPr>
          </a:p>
        </p:txBody>
      </p:sp>
      <p:sp>
        <p:nvSpPr>
          <p:cNvPr id="57441" name="AutoShape 96">
            <a:extLst>
              <a:ext uri="{FF2B5EF4-FFF2-40B4-BE49-F238E27FC236}">
                <a16:creationId xmlns:a16="http://schemas.microsoft.com/office/drawing/2014/main" id="{563A57EA-9E3B-4BD4-9A6D-11F7E20B6F20}"/>
              </a:ext>
            </a:extLst>
          </p:cNvPr>
          <p:cNvSpPr>
            <a:spLocks noChangeArrowheads="1"/>
          </p:cNvSpPr>
          <p:nvPr/>
        </p:nvSpPr>
        <p:spPr bwMode="auto">
          <a:xfrm>
            <a:off x="161925" y="2557463"/>
            <a:ext cx="641350" cy="739775"/>
          </a:xfrm>
          <a:prstGeom prst="octagon">
            <a:avLst>
              <a:gd name="adj" fmla="val 29287"/>
            </a:avLst>
          </a:prstGeom>
          <a:noFill/>
          <a:ln w="57150">
            <a:solidFill>
              <a:srgbClr val="660033"/>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200">
              <a:latin typeface="Arial" panose="020B0604020202020204" pitchFamily="34" charset="0"/>
              <a:ea typeface="宋体" panose="02010600030101010101" pitchFamily="2" charset="-122"/>
            </a:endParaRPr>
          </a:p>
        </p:txBody>
      </p:sp>
      <p:sp>
        <p:nvSpPr>
          <p:cNvPr id="57442" name="AutoShape 97">
            <a:extLst>
              <a:ext uri="{FF2B5EF4-FFF2-40B4-BE49-F238E27FC236}">
                <a16:creationId xmlns:a16="http://schemas.microsoft.com/office/drawing/2014/main" id="{8198AF49-16F0-48F3-80AE-FE6535B02911}"/>
              </a:ext>
            </a:extLst>
          </p:cNvPr>
          <p:cNvSpPr>
            <a:spLocks noChangeArrowheads="1"/>
          </p:cNvSpPr>
          <p:nvPr/>
        </p:nvSpPr>
        <p:spPr bwMode="auto">
          <a:xfrm>
            <a:off x="4895850" y="1374775"/>
            <a:ext cx="639763" cy="739775"/>
          </a:xfrm>
          <a:prstGeom prst="octagon">
            <a:avLst>
              <a:gd name="adj" fmla="val 29287"/>
            </a:avLst>
          </a:prstGeom>
          <a:noFill/>
          <a:ln w="57150">
            <a:solidFill>
              <a:srgbClr val="660033"/>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200">
              <a:latin typeface="Arial" panose="020B0604020202020204" pitchFamily="34" charset="0"/>
              <a:ea typeface="宋体" panose="02010600030101010101" pitchFamily="2" charset="-122"/>
            </a:endParaRPr>
          </a:p>
        </p:txBody>
      </p:sp>
      <p:sp>
        <p:nvSpPr>
          <p:cNvPr id="57443" name="AutoShape 98">
            <a:extLst>
              <a:ext uri="{FF2B5EF4-FFF2-40B4-BE49-F238E27FC236}">
                <a16:creationId xmlns:a16="http://schemas.microsoft.com/office/drawing/2014/main" id="{C0F8F6EE-4A20-4559-8B29-9ECBC293ED06}"/>
              </a:ext>
            </a:extLst>
          </p:cNvPr>
          <p:cNvSpPr>
            <a:spLocks noChangeArrowheads="1"/>
          </p:cNvSpPr>
          <p:nvPr/>
        </p:nvSpPr>
        <p:spPr bwMode="auto">
          <a:xfrm>
            <a:off x="3121025" y="1423988"/>
            <a:ext cx="639763" cy="739775"/>
          </a:xfrm>
          <a:prstGeom prst="octagon">
            <a:avLst>
              <a:gd name="adj" fmla="val 29287"/>
            </a:avLst>
          </a:prstGeom>
          <a:noFill/>
          <a:ln w="57150">
            <a:solidFill>
              <a:srgbClr val="66003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1200">
              <a:latin typeface="Arial" panose="020B0604020202020204" pitchFamily="34" charset="0"/>
              <a:ea typeface="宋体" panose="02010600030101010101" pitchFamily="2" charset="-122"/>
            </a:endParaRPr>
          </a:p>
        </p:txBody>
      </p:sp>
      <p:grpSp>
        <p:nvGrpSpPr>
          <p:cNvPr id="57444" name="组合 120">
            <a:extLst>
              <a:ext uri="{FF2B5EF4-FFF2-40B4-BE49-F238E27FC236}">
                <a16:creationId xmlns:a16="http://schemas.microsoft.com/office/drawing/2014/main" id="{5E7642E6-5F0E-452E-B8B0-5E9B9F727F5D}"/>
              </a:ext>
            </a:extLst>
          </p:cNvPr>
          <p:cNvGrpSpPr>
            <a:grpSpLocks/>
          </p:cNvGrpSpPr>
          <p:nvPr/>
        </p:nvGrpSpPr>
        <p:grpSpPr bwMode="auto">
          <a:xfrm>
            <a:off x="5614988" y="2655888"/>
            <a:ext cx="3621087" cy="2317750"/>
            <a:chOff x="4913313" y="4253771"/>
            <a:chExt cx="3621087" cy="2316941"/>
          </a:xfrm>
        </p:grpSpPr>
        <p:grpSp>
          <p:nvGrpSpPr>
            <p:cNvPr id="57450" name="Group 9">
              <a:extLst>
                <a:ext uri="{FF2B5EF4-FFF2-40B4-BE49-F238E27FC236}">
                  <a16:creationId xmlns:a16="http://schemas.microsoft.com/office/drawing/2014/main" id="{8C1B996E-E616-47C0-BBDE-6928C9E9A36E}"/>
                </a:ext>
              </a:extLst>
            </p:cNvPr>
            <p:cNvGrpSpPr>
              <a:grpSpLocks/>
            </p:cNvGrpSpPr>
            <p:nvPr/>
          </p:nvGrpSpPr>
          <p:grpSpPr bwMode="auto">
            <a:xfrm>
              <a:off x="4913313" y="4437112"/>
              <a:ext cx="3621087" cy="1925878"/>
              <a:chOff x="0" y="0"/>
              <a:chExt cx="3621024" cy="1925606"/>
            </a:xfrm>
          </p:grpSpPr>
          <p:pic>
            <p:nvPicPr>
              <p:cNvPr id="110" name="TextBox 7">
                <a:extLst>
                  <a:ext uri="{FF2B5EF4-FFF2-40B4-BE49-F238E27FC236}">
                    <a16:creationId xmlns:a16="http://schemas.microsoft.com/office/drawing/2014/main" id="{1E02E270-F4C2-4D74-AB71-A4EEB9F7E6AB}"/>
                  </a:ext>
                </a:extLst>
              </p:cNvPr>
              <p:cNvPicPr>
                <a:picLocks noChangeArrowheads="1"/>
              </p:cNvPicPr>
              <p:nvPr/>
            </p:nvPicPr>
            <p:blipFill>
              <a:blip r:embed="rId4">
                <a:duotone>
                  <a:prstClr val="black"/>
                  <a:schemeClr val="accent6">
                    <a:tint val="45000"/>
                    <a:satMod val="400000"/>
                  </a:schemeClr>
                </a:duotone>
              </a:blip>
              <a:srcRect/>
              <a:stretch>
                <a:fillRect/>
              </a:stretch>
            </p:blipFill>
            <p:spPr bwMode="auto">
              <a:xfrm>
                <a:off x="0" y="877309"/>
                <a:ext cx="3621024" cy="1048297"/>
              </a:xfrm>
              <a:prstGeom prst="rect">
                <a:avLst/>
              </a:prstGeom>
              <a:noFill/>
              <a:ln>
                <a:noFill/>
              </a:ln>
            </p:spPr>
          </p:pic>
          <p:sp>
            <p:nvSpPr>
              <p:cNvPr id="57454" name="TextBox 8">
                <a:extLst>
                  <a:ext uri="{FF2B5EF4-FFF2-40B4-BE49-F238E27FC236}">
                    <a16:creationId xmlns:a16="http://schemas.microsoft.com/office/drawing/2014/main" id="{6910DC1D-CAD4-49EA-82FB-D7A2D80166EA}"/>
                  </a:ext>
                </a:extLst>
              </p:cNvPr>
              <p:cNvSpPr txBox="1">
                <a:spLocks noChangeArrowheads="1"/>
              </p:cNvSpPr>
              <p:nvPr/>
            </p:nvSpPr>
            <p:spPr bwMode="auto">
              <a:xfrm>
                <a:off x="1466824" y="0"/>
                <a:ext cx="685788" cy="3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C00000"/>
                    </a:solidFill>
                    <a:latin typeface="Arial" panose="020B0604020202020204" pitchFamily="34" charset="0"/>
                    <a:ea typeface="宋体" panose="02010600030101010101" pitchFamily="2" charset="-122"/>
                  </a:rPr>
                  <a:t>2.5</a:t>
                </a:r>
                <a:endParaRPr lang="zh-CN" altLang="en-US" sz="2000" b="1">
                  <a:solidFill>
                    <a:srgbClr val="C00000"/>
                  </a:solidFill>
                  <a:latin typeface="Arial" panose="020B0604020202020204" pitchFamily="34" charset="0"/>
                  <a:ea typeface="宋体" panose="02010600030101010101" pitchFamily="2" charset="-122"/>
                </a:endParaRPr>
              </a:p>
            </p:txBody>
          </p:sp>
          <p:sp>
            <p:nvSpPr>
              <p:cNvPr id="57455" name="TextBox 9">
                <a:extLst>
                  <a:ext uri="{FF2B5EF4-FFF2-40B4-BE49-F238E27FC236}">
                    <a16:creationId xmlns:a16="http://schemas.microsoft.com/office/drawing/2014/main" id="{52A5EF3E-CD8D-4EF7-B8F4-C89DEC0031D6}"/>
                  </a:ext>
                </a:extLst>
              </p:cNvPr>
              <p:cNvSpPr txBox="1">
                <a:spLocks noChangeArrowheads="1"/>
              </p:cNvSpPr>
              <p:nvPr/>
            </p:nvSpPr>
            <p:spPr bwMode="auto">
              <a:xfrm>
                <a:off x="1619222" y="533325"/>
                <a:ext cx="349243" cy="3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C00000"/>
                    </a:solidFill>
                    <a:latin typeface="Arial" panose="020B0604020202020204" pitchFamily="34" charset="0"/>
                    <a:ea typeface="宋体" panose="02010600030101010101" pitchFamily="2" charset="-122"/>
                  </a:rPr>
                  <a:t>C</a:t>
                </a:r>
                <a:endParaRPr lang="zh-CN" altLang="en-US" b="1">
                  <a:solidFill>
                    <a:srgbClr val="C00000"/>
                  </a:solidFill>
                  <a:latin typeface="Arial" panose="020B0604020202020204" pitchFamily="34" charset="0"/>
                  <a:ea typeface="宋体" panose="02010600030101010101" pitchFamily="2" charset="-122"/>
                </a:endParaRPr>
              </a:p>
            </p:txBody>
          </p:sp>
          <p:sp>
            <p:nvSpPr>
              <p:cNvPr id="57456" name="TextBox 10">
                <a:extLst>
                  <a:ext uri="{FF2B5EF4-FFF2-40B4-BE49-F238E27FC236}">
                    <a16:creationId xmlns:a16="http://schemas.microsoft.com/office/drawing/2014/main" id="{D5392821-4996-4AB8-88D4-7E5C8216B22D}"/>
                  </a:ext>
                </a:extLst>
              </p:cNvPr>
              <p:cNvSpPr txBox="1">
                <a:spLocks noChangeArrowheads="1"/>
              </p:cNvSpPr>
              <p:nvPr/>
            </p:nvSpPr>
            <p:spPr bwMode="auto">
              <a:xfrm>
                <a:off x="2381208" y="0"/>
                <a:ext cx="685788" cy="3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latin typeface="Arial" panose="020B0604020202020204" pitchFamily="34" charset="0"/>
                    <a:ea typeface="宋体" panose="02010600030101010101" pitchFamily="2" charset="-122"/>
                  </a:rPr>
                  <a:t>4.1</a:t>
                </a:r>
                <a:endParaRPr lang="zh-CN" altLang="en-US" sz="2000" b="1">
                  <a:latin typeface="Arial" panose="020B0604020202020204" pitchFamily="34" charset="0"/>
                  <a:ea typeface="宋体" panose="02010600030101010101" pitchFamily="2" charset="-122"/>
                </a:endParaRPr>
              </a:p>
            </p:txBody>
          </p:sp>
          <p:sp>
            <p:nvSpPr>
              <p:cNvPr id="57457" name="TextBox 11">
                <a:extLst>
                  <a:ext uri="{FF2B5EF4-FFF2-40B4-BE49-F238E27FC236}">
                    <a16:creationId xmlns:a16="http://schemas.microsoft.com/office/drawing/2014/main" id="{4D23235C-E592-4C2A-A28F-5A5ADD72DA46}"/>
                  </a:ext>
                </a:extLst>
              </p:cNvPr>
              <p:cNvSpPr txBox="1">
                <a:spLocks noChangeArrowheads="1"/>
              </p:cNvSpPr>
              <p:nvPr/>
            </p:nvSpPr>
            <p:spPr bwMode="auto">
              <a:xfrm>
                <a:off x="2587580" y="533325"/>
                <a:ext cx="323844" cy="3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F</a:t>
                </a:r>
                <a:endParaRPr lang="zh-CN" altLang="en-US" b="1">
                  <a:latin typeface="Arial" panose="020B0604020202020204" pitchFamily="34" charset="0"/>
                  <a:ea typeface="宋体" panose="02010600030101010101" pitchFamily="2" charset="-122"/>
                </a:endParaRPr>
              </a:p>
            </p:txBody>
          </p:sp>
          <p:sp>
            <p:nvSpPr>
              <p:cNvPr id="57458" name="TextBox 12">
                <a:extLst>
                  <a:ext uri="{FF2B5EF4-FFF2-40B4-BE49-F238E27FC236}">
                    <a16:creationId xmlns:a16="http://schemas.microsoft.com/office/drawing/2014/main" id="{AEB6CD92-136E-4A35-814B-02885D8DF1DB}"/>
                  </a:ext>
                </a:extLst>
              </p:cNvPr>
              <p:cNvSpPr txBox="1">
                <a:spLocks noChangeArrowheads="1"/>
              </p:cNvSpPr>
              <p:nvPr/>
            </p:nvSpPr>
            <p:spPr bwMode="auto">
              <a:xfrm>
                <a:off x="552440" y="0"/>
                <a:ext cx="685788" cy="39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latin typeface="Arial" panose="020B0604020202020204" pitchFamily="34" charset="0"/>
                    <a:ea typeface="宋体" panose="02010600030101010101" pitchFamily="2" charset="-122"/>
                  </a:rPr>
                  <a:t>0.8</a:t>
                </a:r>
                <a:endParaRPr lang="zh-CN" altLang="en-US" sz="2000" b="1">
                  <a:latin typeface="Arial" panose="020B0604020202020204" pitchFamily="34" charset="0"/>
                  <a:ea typeface="宋体" panose="02010600030101010101" pitchFamily="2" charset="-122"/>
                </a:endParaRPr>
              </a:p>
            </p:txBody>
          </p:sp>
          <p:sp>
            <p:nvSpPr>
              <p:cNvPr id="57459" name="TextBox 13">
                <a:extLst>
                  <a:ext uri="{FF2B5EF4-FFF2-40B4-BE49-F238E27FC236}">
                    <a16:creationId xmlns:a16="http://schemas.microsoft.com/office/drawing/2014/main" id="{27EA66DD-9969-494A-AC91-7008567EE58D}"/>
                  </a:ext>
                </a:extLst>
              </p:cNvPr>
              <p:cNvSpPr txBox="1">
                <a:spLocks noChangeArrowheads="1"/>
              </p:cNvSpPr>
              <p:nvPr/>
            </p:nvSpPr>
            <p:spPr bwMode="auto">
              <a:xfrm>
                <a:off x="704088" y="533291"/>
                <a:ext cx="349250" cy="36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K</a:t>
                </a:r>
                <a:endParaRPr lang="zh-CN" altLang="en-US" b="1">
                  <a:latin typeface="Arial" panose="020B0604020202020204" pitchFamily="34" charset="0"/>
                  <a:ea typeface="宋体" panose="02010600030101010101" pitchFamily="2" charset="-122"/>
                </a:endParaRPr>
              </a:p>
            </p:txBody>
          </p:sp>
        </p:grpSp>
        <p:sp>
          <p:nvSpPr>
            <p:cNvPr id="57451" name="Text Box 18">
              <a:extLst>
                <a:ext uri="{FF2B5EF4-FFF2-40B4-BE49-F238E27FC236}">
                  <a16:creationId xmlns:a16="http://schemas.microsoft.com/office/drawing/2014/main" id="{AE464404-E4B2-45B0-937C-87AB49543F53}"/>
                </a:ext>
              </a:extLst>
            </p:cNvPr>
            <p:cNvSpPr txBox="1">
              <a:spLocks noChangeArrowheads="1"/>
            </p:cNvSpPr>
            <p:nvPr/>
          </p:nvSpPr>
          <p:spPr bwMode="auto">
            <a:xfrm>
              <a:off x="6107509" y="596239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400" b="1">
                  <a:solidFill>
                    <a:schemeClr val="tx2"/>
                  </a:solidFill>
                  <a:latin typeface="Arial" panose="020B0604020202020204" pitchFamily="34" charset="0"/>
                  <a:ea typeface="黑体" panose="02010609060101010101" pitchFamily="49" charset="-122"/>
                </a:rPr>
                <a:t>电负性</a:t>
              </a:r>
            </a:p>
          </p:txBody>
        </p:sp>
        <p:sp>
          <p:nvSpPr>
            <p:cNvPr id="119" name="矩形 118">
              <a:extLst>
                <a:ext uri="{FF2B5EF4-FFF2-40B4-BE49-F238E27FC236}">
                  <a16:creationId xmlns:a16="http://schemas.microsoft.com/office/drawing/2014/main" id="{26C2CE0F-2A7E-4539-9ADA-01F3B5200D3A}"/>
                </a:ext>
              </a:extLst>
            </p:cNvPr>
            <p:cNvSpPr/>
            <p:nvPr/>
          </p:nvSpPr>
          <p:spPr>
            <a:xfrm>
              <a:off x="5218113" y="4253771"/>
              <a:ext cx="2952750" cy="23169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0" name="Text Box 85">
            <a:extLst>
              <a:ext uri="{FF2B5EF4-FFF2-40B4-BE49-F238E27FC236}">
                <a16:creationId xmlns:a16="http://schemas.microsoft.com/office/drawing/2014/main" id="{96500C4B-E1D6-4226-B883-2DC3BA6CBB9E}"/>
              </a:ext>
            </a:extLst>
          </p:cNvPr>
          <p:cNvSpPr txBox="1">
            <a:spLocks noChangeArrowheads="1"/>
          </p:cNvSpPr>
          <p:nvPr/>
        </p:nvSpPr>
        <p:spPr bwMode="auto">
          <a:xfrm>
            <a:off x="428625" y="5183188"/>
            <a:ext cx="76200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总之：碳原子既不易得电子，又不易失电子</a:t>
            </a:r>
          </a:p>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                                                       以共价键结合</a:t>
            </a:r>
          </a:p>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           外层有四个电子                   可形成四根共价键</a:t>
            </a:r>
          </a:p>
        </p:txBody>
      </p:sp>
      <p:sp>
        <p:nvSpPr>
          <p:cNvPr id="122" name="右箭头 121">
            <a:extLst>
              <a:ext uri="{FF2B5EF4-FFF2-40B4-BE49-F238E27FC236}">
                <a16:creationId xmlns:a16="http://schemas.microsoft.com/office/drawing/2014/main" id="{A0BC35A5-AF81-42AC-BBE3-9A126F057351}"/>
              </a:ext>
            </a:extLst>
          </p:cNvPr>
          <p:cNvSpPr/>
          <p:nvPr/>
        </p:nvSpPr>
        <p:spPr>
          <a:xfrm>
            <a:off x="3492500" y="5732463"/>
            <a:ext cx="622300" cy="217487"/>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123" name="右箭头 122">
            <a:extLst>
              <a:ext uri="{FF2B5EF4-FFF2-40B4-BE49-F238E27FC236}">
                <a16:creationId xmlns:a16="http://schemas.microsoft.com/office/drawing/2014/main" id="{16124972-BE9C-4132-9923-CE1CFCFD687E}"/>
              </a:ext>
            </a:extLst>
          </p:cNvPr>
          <p:cNvSpPr/>
          <p:nvPr/>
        </p:nvSpPr>
        <p:spPr>
          <a:xfrm>
            <a:off x="3511550" y="6165850"/>
            <a:ext cx="622300" cy="215900"/>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zh-CN" altLang="en-US"/>
          </a:p>
        </p:txBody>
      </p:sp>
      <p:sp>
        <p:nvSpPr>
          <p:cNvPr id="2" name="日期占位符 1">
            <a:extLst>
              <a:ext uri="{FF2B5EF4-FFF2-40B4-BE49-F238E27FC236}">
                <a16:creationId xmlns:a16="http://schemas.microsoft.com/office/drawing/2014/main" id="{F3B1C1AB-E5B7-4632-BAEE-9D35D097A13C}"/>
              </a:ext>
            </a:extLst>
          </p:cNvPr>
          <p:cNvSpPr>
            <a:spLocks noGrp="1"/>
          </p:cNvSpPr>
          <p:nvPr>
            <p:ph type="dt" sz="quarter" idx="10"/>
          </p:nvPr>
        </p:nvSpPr>
        <p:spPr/>
        <p:txBody>
          <a:bodyPr/>
          <a:lstStyle/>
          <a:p>
            <a:pPr>
              <a:defRPr/>
            </a:pPr>
            <a:fld id="{B0F78B4B-80DC-4E4C-BDD1-A8F17BA49B5D}"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FF125666-CDB3-4BED-926D-B451FBABE236}"/>
              </a:ext>
            </a:extLst>
          </p:cNvPr>
          <p:cNvSpPr>
            <a:spLocks noGrp="1"/>
          </p:cNvSpPr>
          <p:nvPr>
            <p:ph type="sldNum" sz="quarter" idx="12"/>
          </p:nvPr>
        </p:nvSpPr>
        <p:spPr/>
        <p:txBody>
          <a:bodyPr/>
          <a:lstStyle/>
          <a:p>
            <a:pPr>
              <a:defRPr/>
            </a:pPr>
            <a:fld id="{9725E18B-A1ED-4D0A-8C60-B548B1AFCCD5}" type="slidenum">
              <a:rPr lang="en-US" altLang="zh-CN"/>
              <a:pPr>
                <a:defRPr/>
              </a:pPr>
              <a:t>41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1">
            <a:extLst>
              <a:ext uri="{FF2B5EF4-FFF2-40B4-BE49-F238E27FC236}">
                <a16:creationId xmlns:a16="http://schemas.microsoft.com/office/drawing/2014/main" id="{F08B3587-3DAA-42F1-B9E1-33310686F680}"/>
              </a:ext>
            </a:extLst>
          </p:cNvPr>
          <p:cNvGrpSpPr>
            <a:grpSpLocks/>
          </p:cNvGrpSpPr>
          <p:nvPr/>
        </p:nvGrpSpPr>
        <p:grpSpPr bwMode="auto">
          <a:xfrm>
            <a:off x="1058863" y="1125538"/>
            <a:ext cx="7116762" cy="2736850"/>
            <a:chOff x="559246" y="1196975"/>
            <a:chExt cx="7116886" cy="2736850"/>
          </a:xfrm>
        </p:grpSpPr>
        <p:grpSp>
          <p:nvGrpSpPr>
            <p:cNvPr id="58376" name="Group 2">
              <a:extLst>
                <a:ext uri="{FF2B5EF4-FFF2-40B4-BE49-F238E27FC236}">
                  <a16:creationId xmlns:a16="http://schemas.microsoft.com/office/drawing/2014/main" id="{4A60CB38-0CD3-440E-A830-64B88F807B40}"/>
                </a:ext>
              </a:extLst>
            </p:cNvPr>
            <p:cNvGrpSpPr>
              <a:grpSpLocks/>
            </p:cNvGrpSpPr>
            <p:nvPr/>
          </p:nvGrpSpPr>
          <p:grpSpPr bwMode="auto">
            <a:xfrm>
              <a:off x="559246" y="1879600"/>
              <a:ext cx="1365250" cy="1365250"/>
              <a:chOff x="0" y="0"/>
              <a:chExt cx="1365504" cy="1365504"/>
            </a:xfrm>
          </p:grpSpPr>
          <p:grpSp>
            <p:nvGrpSpPr>
              <p:cNvPr id="58442" name="Group 3">
                <a:extLst>
                  <a:ext uri="{FF2B5EF4-FFF2-40B4-BE49-F238E27FC236}">
                    <a16:creationId xmlns:a16="http://schemas.microsoft.com/office/drawing/2014/main" id="{BDE36A71-4242-424E-9D66-D003482563B7}"/>
                  </a:ext>
                </a:extLst>
              </p:cNvPr>
              <p:cNvGrpSpPr>
                <a:grpSpLocks/>
              </p:cNvGrpSpPr>
              <p:nvPr/>
            </p:nvGrpSpPr>
            <p:grpSpPr bwMode="auto">
              <a:xfrm>
                <a:off x="304800" y="304800"/>
                <a:ext cx="749808" cy="755904"/>
                <a:chOff x="0" y="0"/>
                <a:chExt cx="749808" cy="755904"/>
              </a:xfrm>
            </p:grpSpPr>
            <p:grpSp>
              <p:nvGrpSpPr>
                <p:cNvPr id="58455" name="Group 4">
                  <a:extLst>
                    <a:ext uri="{FF2B5EF4-FFF2-40B4-BE49-F238E27FC236}">
                      <a16:creationId xmlns:a16="http://schemas.microsoft.com/office/drawing/2014/main" id="{6EBDC9B6-7F4D-4887-B8D7-F2965C5AB541}"/>
                    </a:ext>
                  </a:extLst>
                </p:cNvPr>
                <p:cNvGrpSpPr>
                  <a:grpSpLocks/>
                </p:cNvGrpSpPr>
                <p:nvPr/>
              </p:nvGrpSpPr>
              <p:grpSpPr bwMode="auto">
                <a:xfrm>
                  <a:off x="0" y="0"/>
                  <a:ext cx="749808" cy="755904"/>
                  <a:chOff x="0" y="0"/>
                  <a:chExt cx="749808" cy="755904"/>
                </a:xfrm>
              </p:grpSpPr>
              <p:pic>
                <p:nvPicPr>
                  <p:cNvPr id="58457" name="椭圆 15">
                    <a:extLst>
                      <a:ext uri="{FF2B5EF4-FFF2-40B4-BE49-F238E27FC236}">
                        <a16:creationId xmlns:a16="http://schemas.microsoft.com/office/drawing/2014/main" id="{404EE144-1D11-48F0-B754-25F72D0DE64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8" name="Text Box 6">
                    <a:extLst>
                      <a:ext uri="{FF2B5EF4-FFF2-40B4-BE49-F238E27FC236}">
                        <a16:creationId xmlns:a16="http://schemas.microsoft.com/office/drawing/2014/main" id="{F6023DAC-9E20-4E27-AFA5-EC0654ADC914}"/>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456" name="TextBox 14">
                  <a:extLst>
                    <a:ext uri="{FF2B5EF4-FFF2-40B4-BE49-F238E27FC236}">
                      <a16:creationId xmlns:a16="http://schemas.microsoft.com/office/drawing/2014/main" id="{A345A5DF-EB40-4FD8-A267-5C6C9D49066D}"/>
                    </a:ext>
                  </a:extLst>
                </p:cNvPr>
                <p:cNvSpPr txBox="1">
                  <a:spLocks noChangeArrowheads="1"/>
                </p:cNvSpPr>
                <p:nvPr/>
              </p:nvSpPr>
              <p:spPr bwMode="auto">
                <a:xfrm>
                  <a:off x="135065" y="47689"/>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58443" name="Group 8">
                <a:extLst>
                  <a:ext uri="{FF2B5EF4-FFF2-40B4-BE49-F238E27FC236}">
                    <a16:creationId xmlns:a16="http://schemas.microsoft.com/office/drawing/2014/main" id="{8FE80DB0-DAED-4330-975E-27E9ABC2082D}"/>
                  </a:ext>
                </a:extLst>
              </p:cNvPr>
              <p:cNvGrpSpPr>
                <a:grpSpLocks/>
              </p:cNvGrpSpPr>
              <p:nvPr/>
            </p:nvGrpSpPr>
            <p:grpSpPr bwMode="auto">
              <a:xfrm>
                <a:off x="536448" y="0"/>
                <a:ext cx="298704" cy="298704"/>
                <a:chOff x="0" y="0"/>
                <a:chExt cx="298704" cy="298704"/>
              </a:xfrm>
            </p:grpSpPr>
            <p:pic>
              <p:nvPicPr>
                <p:cNvPr id="58453" name="椭圆 17">
                  <a:extLst>
                    <a:ext uri="{FF2B5EF4-FFF2-40B4-BE49-F238E27FC236}">
                      <a16:creationId xmlns:a16="http://schemas.microsoft.com/office/drawing/2014/main" id="{2DCA16CE-F041-4E23-ABBE-62C7BB7A3A90}"/>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4" name="Text Box 10">
                  <a:extLst>
                    <a:ext uri="{FF2B5EF4-FFF2-40B4-BE49-F238E27FC236}">
                      <a16:creationId xmlns:a16="http://schemas.microsoft.com/office/drawing/2014/main" id="{AB58B077-843B-4BC3-80E2-E32BBB240CEE}"/>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44" name="Group 11">
                <a:extLst>
                  <a:ext uri="{FF2B5EF4-FFF2-40B4-BE49-F238E27FC236}">
                    <a16:creationId xmlns:a16="http://schemas.microsoft.com/office/drawing/2014/main" id="{50AFD1B4-55A6-4762-AA01-D97E9546599B}"/>
                  </a:ext>
                </a:extLst>
              </p:cNvPr>
              <p:cNvGrpSpPr>
                <a:grpSpLocks/>
              </p:cNvGrpSpPr>
              <p:nvPr/>
            </p:nvGrpSpPr>
            <p:grpSpPr bwMode="auto">
              <a:xfrm>
                <a:off x="0" y="536448"/>
                <a:ext cx="298704" cy="298704"/>
                <a:chOff x="0" y="0"/>
                <a:chExt cx="298704" cy="298704"/>
              </a:xfrm>
            </p:grpSpPr>
            <p:pic>
              <p:nvPicPr>
                <p:cNvPr id="58451" name="椭圆 18">
                  <a:extLst>
                    <a:ext uri="{FF2B5EF4-FFF2-40B4-BE49-F238E27FC236}">
                      <a16:creationId xmlns:a16="http://schemas.microsoft.com/office/drawing/2014/main" id="{A677A9A6-3108-449B-A9C7-4BA305BFBC2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2" name="Text Box 13">
                  <a:extLst>
                    <a:ext uri="{FF2B5EF4-FFF2-40B4-BE49-F238E27FC236}">
                      <a16:creationId xmlns:a16="http://schemas.microsoft.com/office/drawing/2014/main" id="{4CA15A0B-C5C6-45E1-9689-341E68CC12D6}"/>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45" name="Group 14">
                <a:extLst>
                  <a:ext uri="{FF2B5EF4-FFF2-40B4-BE49-F238E27FC236}">
                    <a16:creationId xmlns:a16="http://schemas.microsoft.com/office/drawing/2014/main" id="{1BBD47AC-9A6E-45C1-A3AB-31BD864BBC4A}"/>
                  </a:ext>
                </a:extLst>
              </p:cNvPr>
              <p:cNvGrpSpPr>
                <a:grpSpLocks/>
              </p:cNvGrpSpPr>
              <p:nvPr/>
            </p:nvGrpSpPr>
            <p:grpSpPr bwMode="auto">
              <a:xfrm>
                <a:off x="536448" y="1066800"/>
                <a:ext cx="298704" cy="298704"/>
                <a:chOff x="0" y="0"/>
                <a:chExt cx="298704" cy="298704"/>
              </a:xfrm>
            </p:grpSpPr>
            <p:pic>
              <p:nvPicPr>
                <p:cNvPr id="58449" name="椭圆 19">
                  <a:extLst>
                    <a:ext uri="{FF2B5EF4-FFF2-40B4-BE49-F238E27FC236}">
                      <a16:creationId xmlns:a16="http://schemas.microsoft.com/office/drawing/2014/main" id="{595C7D0B-C6AF-458F-8737-49BDCD2E403B}"/>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50" name="Text Box 16">
                  <a:extLst>
                    <a:ext uri="{FF2B5EF4-FFF2-40B4-BE49-F238E27FC236}">
                      <a16:creationId xmlns:a16="http://schemas.microsoft.com/office/drawing/2014/main" id="{F69241D0-EB93-4B49-91DF-6AE113495DEC}"/>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46" name="Group 17">
                <a:extLst>
                  <a:ext uri="{FF2B5EF4-FFF2-40B4-BE49-F238E27FC236}">
                    <a16:creationId xmlns:a16="http://schemas.microsoft.com/office/drawing/2014/main" id="{B5485AF8-FB5B-4627-9479-22B967F1844F}"/>
                  </a:ext>
                </a:extLst>
              </p:cNvPr>
              <p:cNvGrpSpPr>
                <a:grpSpLocks/>
              </p:cNvGrpSpPr>
              <p:nvPr/>
            </p:nvGrpSpPr>
            <p:grpSpPr bwMode="auto">
              <a:xfrm>
                <a:off x="1066800" y="536448"/>
                <a:ext cx="298704" cy="298704"/>
                <a:chOff x="0" y="0"/>
                <a:chExt cx="298704" cy="298704"/>
              </a:xfrm>
            </p:grpSpPr>
            <p:pic>
              <p:nvPicPr>
                <p:cNvPr id="58447" name="椭圆 20">
                  <a:extLst>
                    <a:ext uri="{FF2B5EF4-FFF2-40B4-BE49-F238E27FC236}">
                      <a16:creationId xmlns:a16="http://schemas.microsoft.com/office/drawing/2014/main" id="{6D50CA39-191A-44B6-87A4-64267BF4B8F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48" name="Text Box 19">
                  <a:extLst>
                    <a:ext uri="{FF2B5EF4-FFF2-40B4-BE49-F238E27FC236}">
                      <a16:creationId xmlns:a16="http://schemas.microsoft.com/office/drawing/2014/main" id="{076230E2-D9E2-4E4C-96CA-F406FDDF0D13}"/>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grpSp>
          <p:nvGrpSpPr>
            <p:cNvPr id="58377" name="Group 20">
              <a:extLst>
                <a:ext uri="{FF2B5EF4-FFF2-40B4-BE49-F238E27FC236}">
                  <a16:creationId xmlns:a16="http://schemas.microsoft.com/office/drawing/2014/main" id="{EF20CDC5-7EBD-4282-AA1C-F02FA70CEA4B}"/>
                </a:ext>
              </a:extLst>
            </p:cNvPr>
            <p:cNvGrpSpPr>
              <a:grpSpLocks/>
            </p:cNvGrpSpPr>
            <p:nvPr/>
          </p:nvGrpSpPr>
          <p:grpSpPr bwMode="auto">
            <a:xfrm>
              <a:off x="2156271" y="1776413"/>
              <a:ext cx="1268412" cy="639762"/>
              <a:chOff x="0" y="0"/>
              <a:chExt cx="799" cy="403"/>
            </a:xfrm>
          </p:grpSpPr>
          <p:pic>
            <p:nvPicPr>
              <p:cNvPr id="58440" name="右箭头 23">
                <a:extLst>
                  <a:ext uri="{FF2B5EF4-FFF2-40B4-BE49-F238E27FC236}">
                    <a16:creationId xmlns:a16="http://schemas.microsoft.com/office/drawing/2014/main" id="{DAF3EB76-F0A2-472A-97DF-E9178C0569DA}"/>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799"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41" name="Text Box 22">
                <a:extLst>
                  <a:ext uri="{FF2B5EF4-FFF2-40B4-BE49-F238E27FC236}">
                    <a16:creationId xmlns:a16="http://schemas.microsoft.com/office/drawing/2014/main" id="{DB3B1045-3ED7-4FDC-827C-EAA9F44CCD8D}"/>
                  </a:ext>
                </a:extLst>
              </p:cNvPr>
              <p:cNvSpPr txBox="1">
                <a:spLocks noChangeArrowheads="1"/>
              </p:cNvSpPr>
              <p:nvPr/>
            </p:nvSpPr>
            <p:spPr bwMode="auto">
              <a:xfrm rot="-1283813">
                <a:off x="-1" y="178"/>
                <a:ext cx="780"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378" name="右箭头 24">
              <a:extLst>
                <a:ext uri="{FF2B5EF4-FFF2-40B4-BE49-F238E27FC236}">
                  <a16:creationId xmlns:a16="http://schemas.microsoft.com/office/drawing/2014/main" id="{F0E95ED0-F3BE-4E6F-A60C-8180A9A043D5}"/>
                </a:ext>
              </a:extLst>
            </p:cNvPr>
            <p:cNvSpPr>
              <a:spLocks noChangeArrowheads="1"/>
            </p:cNvSpPr>
            <p:nvPr/>
          </p:nvSpPr>
          <p:spPr bwMode="auto">
            <a:xfrm rot="1106491">
              <a:off x="2159446" y="2876550"/>
              <a:ext cx="1295400" cy="228600"/>
            </a:xfrm>
            <a:prstGeom prst="rightArrow">
              <a:avLst>
                <a:gd name="adj1" fmla="val 50000"/>
                <a:gd name="adj2" fmla="val 50003"/>
              </a:avLst>
            </a:prstGeom>
            <a:solidFill>
              <a:schemeClr val="accent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nvGrpSpPr>
            <p:cNvPr id="58379" name="Group 24">
              <a:extLst>
                <a:ext uri="{FF2B5EF4-FFF2-40B4-BE49-F238E27FC236}">
                  <a16:creationId xmlns:a16="http://schemas.microsoft.com/office/drawing/2014/main" id="{91D7EEB0-8B77-4B96-823A-390B0D609365}"/>
                </a:ext>
              </a:extLst>
            </p:cNvPr>
            <p:cNvGrpSpPr>
              <a:grpSpLocks/>
            </p:cNvGrpSpPr>
            <p:nvPr/>
          </p:nvGrpSpPr>
          <p:grpSpPr bwMode="auto">
            <a:xfrm>
              <a:off x="3991421" y="1501775"/>
              <a:ext cx="749300" cy="755650"/>
              <a:chOff x="0" y="0"/>
              <a:chExt cx="749808" cy="755904"/>
            </a:xfrm>
          </p:grpSpPr>
          <p:grpSp>
            <p:nvGrpSpPr>
              <p:cNvPr id="58436" name="Group 25">
                <a:extLst>
                  <a:ext uri="{FF2B5EF4-FFF2-40B4-BE49-F238E27FC236}">
                    <a16:creationId xmlns:a16="http://schemas.microsoft.com/office/drawing/2014/main" id="{E5E05EA3-7A2E-46C4-A82B-20CC78A37E9C}"/>
                  </a:ext>
                </a:extLst>
              </p:cNvPr>
              <p:cNvGrpSpPr>
                <a:grpSpLocks/>
              </p:cNvGrpSpPr>
              <p:nvPr/>
            </p:nvGrpSpPr>
            <p:grpSpPr bwMode="auto">
              <a:xfrm>
                <a:off x="0" y="0"/>
                <a:ext cx="749808" cy="755904"/>
                <a:chOff x="0" y="0"/>
                <a:chExt cx="749808" cy="755904"/>
              </a:xfrm>
            </p:grpSpPr>
            <p:pic>
              <p:nvPicPr>
                <p:cNvPr id="58438" name="椭圆 31">
                  <a:extLst>
                    <a:ext uri="{FF2B5EF4-FFF2-40B4-BE49-F238E27FC236}">
                      <a16:creationId xmlns:a16="http://schemas.microsoft.com/office/drawing/2014/main" id="{DBCE6FF3-E95F-40E1-BA6B-7AE6F834A7A9}"/>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9" name="Text Box 27">
                  <a:extLst>
                    <a:ext uri="{FF2B5EF4-FFF2-40B4-BE49-F238E27FC236}">
                      <a16:creationId xmlns:a16="http://schemas.microsoft.com/office/drawing/2014/main" id="{E7EC6C57-F769-42EB-9E64-B09CABCDA400}"/>
                    </a:ext>
                  </a:extLst>
                </p:cNvPr>
                <p:cNvSpPr txBox="1">
                  <a:spLocks noChangeArrowheads="1"/>
                </p:cNvSpPr>
                <p:nvPr/>
              </p:nvSpPr>
              <p:spPr bwMode="auto">
                <a:xfrm>
                  <a:off x="159378" y="122802"/>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437" name="TextBox 32">
                <a:extLst>
                  <a:ext uri="{FF2B5EF4-FFF2-40B4-BE49-F238E27FC236}">
                    <a16:creationId xmlns:a16="http://schemas.microsoft.com/office/drawing/2014/main" id="{69768F45-A895-4A2C-B09B-D1BEEAF7A279}"/>
                  </a:ext>
                </a:extLst>
              </p:cNvPr>
              <p:cNvSpPr txBox="1">
                <a:spLocks noChangeArrowheads="1"/>
              </p:cNvSpPr>
              <p:nvPr/>
            </p:nvSpPr>
            <p:spPr bwMode="auto">
              <a:xfrm>
                <a:off x="132017" y="44641"/>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58380" name="Group 29">
              <a:extLst>
                <a:ext uri="{FF2B5EF4-FFF2-40B4-BE49-F238E27FC236}">
                  <a16:creationId xmlns:a16="http://schemas.microsoft.com/office/drawing/2014/main" id="{BFF63397-EEC9-47B2-B249-46C9BCBB74B3}"/>
                </a:ext>
              </a:extLst>
            </p:cNvPr>
            <p:cNvGrpSpPr>
              <a:grpSpLocks/>
            </p:cNvGrpSpPr>
            <p:nvPr/>
          </p:nvGrpSpPr>
          <p:grpSpPr bwMode="auto">
            <a:xfrm>
              <a:off x="5820221" y="1196975"/>
              <a:ext cx="1285875" cy="1365250"/>
              <a:chOff x="0" y="0"/>
              <a:chExt cx="810" cy="860"/>
            </a:xfrm>
          </p:grpSpPr>
          <p:grpSp>
            <p:nvGrpSpPr>
              <p:cNvPr id="58407" name="Group 30">
                <a:extLst>
                  <a:ext uri="{FF2B5EF4-FFF2-40B4-BE49-F238E27FC236}">
                    <a16:creationId xmlns:a16="http://schemas.microsoft.com/office/drawing/2014/main" id="{77D32AEE-B119-4BF6-9FC7-327E7D33175D}"/>
                  </a:ext>
                </a:extLst>
              </p:cNvPr>
              <p:cNvGrpSpPr>
                <a:grpSpLocks/>
              </p:cNvGrpSpPr>
              <p:nvPr/>
            </p:nvGrpSpPr>
            <p:grpSpPr bwMode="auto">
              <a:xfrm>
                <a:off x="238" y="0"/>
                <a:ext cx="188" cy="188"/>
                <a:chOff x="0" y="0"/>
                <a:chExt cx="298704" cy="298704"/>
              </a:xfrm>
            </p:grpSpPr>
            <p:pic>
              <p:nvPicPr>
                <p:cNvPr id="58434" name="椭圆 27">
                  <a:extLst>
                    <a:ext uri="{FF2B5EF4-FFF2-40B4-BE49-F238E27FC236}">
                      <a16:creationId xmlns:a16="http://schemas.microsoft.com/office/drawing/2014/main" id="{5389899E-62A5-4562-88B8-21ABE8A43E73}"/>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5" name="Text Box 32">
                  <a:extLst>
                    <a:ext uri="{FF2B5EF4-FFF2-40B4-BE49-F238E27FC236}">
                      <a16:creationId xmlns:a16="http://schemas.microsoft.com/office/drawing/2014/main" id="{79E17EA3-F54D-4B1D-8E02-4BB93DBB3B44}"/>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08" name="Group 33">
                <a:extLst>
                  <a:ext uri="{FF2B5EF4-FFF2-40B4-BE49-F238E27FC236}">
                    <a16:creationId xmlns:a16="http://schemas.microsoft.com/office/drawing/2014/main" id="{C5E409A8-4BF9-4E10-B4AF-65CADF2A824D}"/>
                  </a:ext>
                </a:extLst>
              </p:cNvPr>
              <p:cNvGrpSpPr>
                <a:grpSpLocks/>
              </p:cNvGrpSpPr>
              <p:nvPr/>
            </p:nvGrpSpPr>
            <p:grpSpPr bwMode="auto">
              <a:xfrm>
                <a:off x="622" y="288"/>
                <a:ext cx="188" cy="188"/>
                <a:chOff x="0" y="0"/>
                <a:chExt cx="298704" cy="298704"/>
              </a:xfrm>
            </p:grpSpPr>
            <p:pic>
              <p:nvPicPr>
                <p:cNvPr id="58432" name="椭圆 28">
                  <a:extLst>
                    <a:ext uri="{FF2B5EF4-FFF2-40B4-BE49-F238E27FC236}">
                      <a16:creationId xmlns:a16="http://schemas.microsoft.com/office/drawing/2014/main" id="{1874CB90-ACFD-446F-A710-7F28632F4E4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3" name="Text Box 35">
                  <a:extLst>
                    <a:ext uri="{FF2B5EF4-FFF2-40B4-BE49-F238E27FC236}">
                      <a16:creationId xmlns:a16="http://schemas.microsoft.com/office/drawing/2014/main" id="{E8BD429E-7C01-49F1-B639-DC3BCA2F140F}"/>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09" name="Group 36">
                <a:extLst>
                  <a:ext uri="{FF2B5EF4-FFF2-40B4-BE49-F238E27FC236}">
                    <a16:creationId xmlns:a16="http://schemas.microsoft.com/office/drawing/2014/main" id="{E2B0B568-131E-434B-97FD-B001C75756F0}"/>
                  </a:ext>
                </a:extLst>
              </p:cNvPr>
              <p:cNvGrpSpPr>
                <a:grpSpLocks/>
              </p:cNvGrpSpPr>
              <p:nvPr/>
            </p:nvGrpSpPr>
            <p:grpSpPr bwMode="auto">
              <a:xfrm>
                <a:off x="384" y="672"/>
                <a:ext cx="188" cy="188"/>
                <a:chOff x="0" y="0"/>
                <a:chExt cx="298704" cy="298704"/>
              </a:xfrm>
            </p:grpSpPr>
            <p:pic>
              <p:nvPicPr>
                <p:cNvPr id="58430" name="椭圆 29">
                  <a:extLst>
                    <a:ext uri="{FF2B5EF4-FFF2-40B4-BE49-F238E27FC236}">
                      <a16:creationId xmlns:a16="http://schemas.microsoft.com/office/drawing/2014/main" id="{B9A2BECE-47B2-4F0E-87C6-294480C6FCE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31" name="Text Box 38">
                  <a:extLst>
                    <a:ext uri="{FF2B5EF4-FFF2-40B4-BE49-F238E27FC236}">
                      <a16:creationId xmlns:a16="http://schemas.microsoft.com/office/drawing/2014/main" id="{DA971598-5DF4-46DF-9F87-66FC08E466FE}"/>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0" name="Group 39">
                <a:extLst>
                  <a:ext uri="{FF2B5EF4-FFF2-40B4-BE49-F238E27FC236}">
                    <a16:creationId xmlns:a16="http://schemas.microsoft.com/office/drawing/2014/main" id="{77984EB4-5BF2-4DAD-88A5-D0D690C66807}"/>
                  </a:ext>
                </a:extLst>
              </p:cNvPr>
              <p:cNvGrpSpPr>
                <a:grpSpLocks/>
              </p:cNvGrpSpPr>
              <p:nvPr/>
            </p:nvGrpSpPr>
            <p:grpSpPr bwMode="auto">
              <a:xfrm>
                <a:off x="0" y="430"/>
                <a:ext cx="188" cy="188"/>
                <a:chOff x="0" y="0"/>
                <a:chExt cx="298704" cy="298704"/>
              </a:xfrm>
            </p:grpSpPr>
            <p:pic>
              <p:nvPicPr>
                <p:cNvPr id="58428" name="椭圆 30">
                  <a:extLst>
                    <a:ext uri="{FF2B5EF4-FFF2-40B4-BE49-F238E27FC236}">
                      <a16:creationId xmlns:a16="http://schemas.microsoft.com/office/drawing/2014/main" id="{B5BC684F-2B73-4218-8A71-B8E06DCCD5C7}"/>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9" name="Text Box 41">
                  <a:extLst>
                    <a:ext uri="{FF2B5EF4-FFF2-40B4-BE49-F238E27FC236}">
                      <a16:creationId xmlns:a16="http://schemas.microsoft.com/office/drawing/2014/main" id="{3B259644-2CA5-4532-BA72-7B6186B22013}"/>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1" name="Group 42">
                <a:extLst>
                  <a:ext uri="{FF2B5EF4-FFF2-40B4-BE49-F238E27FC236}">
                    <a16:creationId xmlns:a16="http://schemas.microsoft.com/office/drawing/2014/main" id="{A4A46C21-CAC7-4E37-AEDB-1AB09D0EE10E}"/>
                  </a:ext>
                </a:extLst>
              </p:cNvPr>
              <p:cNvGrpSpPr>
                <a:grpSpLocks/>
              </p:cNvGrpSpPr>
              <p:nvPr/>
            </p:nvGrpSpPr>
            <p:grpSpPr bwMode="auto">
              <a:xfrm>
                <a:off x="173" y="200"/>
                <a:ext cx="472" cy="476"/>
                <a:chOff x="0" y="0"/>
                <a:chExt cx="749808" cy="755904"/>
              </a:xfrm>
            </p:grpSpPr>
            <p:grpSp>
              <p:nvGrpSpPr>
                <p:cNvPr id="58424" name="Group 43">
                  <a:extLst>
                    <a:ext uri="{FF2B5EF4-FFF2-40B4-BE49-F238E27FC236}">
                      <a16:creationId xmlns:a16="http://schemas.microsoft.com/office/drawing/2014/main" id="{FCAC657C-489A-40A3-8692-5712541F8A02}"/>
                    </a:ext>
                  </a:extLst>
                </p:cNvPr>
                <p:cNvGrpSpPr>
                  <a:grpSpLocks/>
                </p:cNvGrpSpPr>
                <p:nvPr/>
              </p:nvGrpSpPr>
              <p:grpSpPr bwMode="auto">
                <a:xfrm>
                  <a:off x="0" y="0"/>
                  <a:ext cx="749808" cy="755904"/>
                  <a:chOff x="0" y="0"/>
                  <a:chExt cx="749808" cy="755904"/>
                </a:xfrm>
              </p:grpSpPr>
              <p:pic>
                <p:nvPicPr>
                  <p:cNvPr id="58426" name="椭圆 34">
                    <a:extLst>
                      <a:ext uri="{FF2B5EF4-FFF2-40B4-BE49-F238E27FC236}">
                        <a16:creationId xmlns:a16="http://schemas.microsoft.com/office/drawing/2014/main" id="{30476EEE-1FB2-4EC5-96C8-A85DDF988F2B}"/>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7" name="Text Box 45">
                    <a:extLst>
                      <a:ext uri="{FF2B5EF4-FFF2-40B4-BE49-F238E27FC236}">
                        <a16:creationId xmlns:a16="http://schemas.microsoft.com/office/drawing/2014/main" id="{644C83DD-D4FF-4E41-9B98-104AFFDC386E}"/>
                      </a:ext>
                    </a:extLst>
                  </p:cNvPr>
                  <p:cNvSpPr txBox="1">
                    <a:spLocks noChangeArrowheads="1"/>
                  </p:cNvSpPr>
                  <p:nvPr/>
                </p:nvSpPr>
                <p:spPr bwMode="auto">
                  <a:xfrm>
                    <a:off x="161283" y="124898"/>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425" name="TextBox 35">
                  <a:extLst>
                    <a:ext uri="{FF2B5EF4-FFF2-40B4-BE49-F238E27FC236}">
                      <a16:creationId xmlns:a16="http://schemas.microsoft.com/office/drawing/2014/main" id="{07470282-F890-45E8-A59B-18FAEAC5FEE2}"/>
                    </a:ext>
                  </a:extLst>
                </p:cNvPr>
                <p:cNvSpPr txBox="1">
                  <a:spLocks noChangeArrowheads="1"/>
                </p:cNvSpPr>
                <p:nvPr/>
              </p:nvSpPr>
              <p:spPr bwMode="auto">
                <a:xfrm>
                  <a:off x="133922" y="46737"/>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grpSp>
            <p:nvGrpSpPr>
              <p:cNvPr id="58412" name="Group 47">
                <a:extLst>
                  <a:ext uri="{FF2B5EF4-FFF2-40B4-BE49-F238E27FC236}">
                    <a16:creationId xmlns:a16="http://schemas.microsoft.com/office/drawing/2014/main" id="{0F9C2D5E-69C2-4148-988E-C9B82136501A}"/>
                  </a:ext>
                </a:extLst>
              </p:cNvPr>
              <p:cNvGrpSpPr>
                <a:grpSpLocks/>
              </p:cNvGrpSpPr>
              <p:nvPr/>
            </p:nvGrpSpPr>
            <p:grpSpPr bwMode="auto">
              <a:xfrm>
                <a:off x="384" y="0"/>
                <a:ext cx="188" cy="188"/>
                <a:chOff x="0" y="0"/>
                <a:chExt cx="298704" cy="298704"/>
              </a:xfrm>
            </p:grpSpPr>
            <p:pic>
              <p:nvPicPr>
                <p:cNvPr id="58422" name="椭圆 36">
                  <a:extLst>
                    <a:ext uri="{FF2B5EF4-FFF2-40B4-BE49-F238E27FC236}">
                      <a16:creationId xmlns:a16="http://schemas.microsoft.com/office/drawing/2014/main" id="{20D0F619-45F8-467E-937A-C24A4EC54616}"/>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3" name="Text Box 49">
                  <a:extLst>
                    <a:ext uri="{FF2B5EF4-FFF2-40B4-BE49-F238E27FC236}">
                      <a16:creationId xmlns:a16="http://schemas.microsoft.com/office/drawing/2014/main" id="{B8F9DA58-9FC7-4B45-B674-52D7F40524C4}"/>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3" name="Group 50">
                <a:extLst>
                  <a:ext uri="{FF2B5EF4-FFF2-40B4-BE49-F238E27FC236}">
                    <a16:creationId xmlns:a16="http://schemas.microsoft.com/office/drawing/2014/main" id="{293097E9-A860-4B2D-A1E4-21F70591C6A3}"/>
                  </a:ext>
                </a:extLst>
              </p:cNvPr>
              <p:cNvGrpSpPr>
                <a:grpSpLocks/>
              </p:cNvGrpSpPr>
              <p:nvPr/>
            </p:nvGrpSpPr>
            <p:grpSpPr bwMode="auto">
              <a:xfrm>
                <a:off x="0" y="288"/>
                <a:ext cx="188" cy="188"/>
                <a:chOff x="0" y="0"/>
                <a:chExt cx="298704" cy="298704"/>
              </a:xfrm>
            </p:grpSpPr>
            <p:pic>
              <p:nvPicPr>
                <p:cNvPr id="58420" name="椭圆 37">
                  <a:extLst>
                    <a:ext uri="{FF2B5EF4-FFF2-40B4-BE49-F238E27FC236}">
                      <a16:creationId xmlns:a16="http://schemas.microsoft.com/office/drawing/2014/main" id="{64A78E1D-9D3C-4762-834E-A98A1E1F40B2}"/>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21" name="Text Box 52">
                  <a:extLst>
                    <a:ext uri="{FF2B5EF4-FFF2-40B4-BE49-F238E27FC236}">
                      <a16:creationId xmlns:a16="http://schemas.microsoft.com/office/drawing/2014/main" id="{656EDA12-ED9C-44DB-8A74-80702673F5B9}"/>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4" name="Group 53">
                <a:extLst>
                  <a:ext uri="{FF2B5EF4-FFF2-40B4-BE49-F238E27FC236}">
                    <a16:creationId xmlns:a16="http://schemas.microsoft.com/office/drawing/2014/main" id="{2791CF53-80E1-4248-901E-5DE85A227D7B}"/>
                  </a:ext>
                </a:extLst>
              </p:cNvPr>
              <p:cNvGrpSpPr>
                <a:grpSpLocks/>
              </p:cNvGrpSpPr>
              <p:nvPr/>
            </p:nvGrpSpPr>
            <p:grpSpPr bwMode="auto">
              <a:xfrm>
                <a:off x="238" y="672"/>
                <a:ext cx="188" cy="188"/>
                <a:chOff x="0" y="0"/>
                <a:chExt cx="298704" cy="298704"/>
              </a:xfrm>
            </p:grpSpPr>
            <p:pic>
              <p:nvPicPr>
                <p:cNvPr id="58418" name="椭圆 38">
                  <a:extLst>
                    <a:ext uri="{FF2B5EF4-FFF2-40B4-BE49-F238E27FC236}">
                      <a16:creationId xmlns:a16="http://schemas.microsoft.com/office/drawing/2014/main" id="{A68462DD-4714-424D-A899-A689A1CDD257}"/>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19" name="Text Box 55">
                  <a:extLst>
                    <a:ext uri="{FF2B5EF4-FFF2-40B4-BE49-F238E27FC236}">
                      <a16:creationId xmlns:a16="http://schemas.microsoft.com/office/drawing/2014/main" id="{C3BA45F5-D07C-43FC-A99A-8C806259079C}"/>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415" name="Group 56">
                <a:extLst>
                  <a:ext uri="{FF2B5EF4-FFF2-40B4-BE49-F238E27FC236}">
                    <a16:creationId xmlns:a16="http://schemas.microsoft.com/office/drawing/2014/main" id="{BD811FBD-E81B-4AE1-B2F4-2CD58E51599C}"/>
                  </a:ext>
                </a:extLst>
              </p:cNvPr>
              <p:cNvGrpSpPr>
                <a:grpSpLocks/>
              </p:cNvGrpSpPr>
              <p:nvPr/>
            </p:nvGrpSpPr>
            <p:grpSpPr bwMode="auto">
              <a:xfrm>
                <a:off x="622" y="430"/>
                <a:ext cx="188" cy="188"/>
                <a:chOff x="0" y="0"/>
                <a:chExt cx="298704" cy="298704"/>
              </a:xfrm>
            </p:grpSpPr>
            <p:pic>
              <p:nvPicPr>
                <p:cNvPr id="58416" name="椭圆 39">
                  <a:extLst>
                    <a:ext uri="{FF2B5EF4-FFF2-40B4-BE49-F238E27FC236}">
                      <a16:creationId xmlns:a16="http://schemas.microsoft.com/office/drawing/2014/main" id="{9E9A02CE-9708-4AEC-B48F-32CA1F06712C}"/>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17" name="Text Box 58">
                  <a:extLst>
                    <a:ext uri="{FF2B5EF4-FFF2-40B4-BE49-F238E27FC236}">
                      <a16:creationId xmlns:a16="http://schemas.microsoft.com/office/drawing/2014/main" id="{A4F28225-200A-4BEF-A95B-5422C72A7C22}"/>
                    </a:ext>
                  </a:extLst>
                </p:cNvPr>
                <p:cNvSpPr txBox="1">
                  <a:spLocks noChangeArrowheads="1"/>
                </p:cNvSpPr>
                <p:nvPr/>
              </p:nvSpPr>
              <p:spPr bwMode="auto">
                <a:xfrm>
                  <a:off x="95470"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sp>
          <p:nvSpPr>
            <p:cNvPr id="58381" name="TextBox 40">
              <a:extLst>
                <a:ext uri="{FF2B5EF4-FFF2-40B4-BE49-F238E27FC236}">
                  <a16:creationId xmlns:a16="http://schemas.microsoft.com/office/drawing/2014/main" id="{49D2237F-6C2A-41BE-B112-2B7896FF9C52}"/>
                </a:ext>
              </a:extLst>
            </p:cNvPr>
            <p:cNvSpPr txBox="1">
              <a:spLocks noChangeArrowheads="1"/>
            </p:cNvSpPr>
            <p:nvPr/>
          </p:nvSpPr>
          <p:spPr bwMode="auto">
            <a:xfrm rot="-1289451">
              <a:off x="2188021" y="16652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difficult</a:t>
              </a:r>
              <a:endParaRPr lang="zh-CN" altLang="en-US" b="1">
                <a:latin typeface="Arial" panose="020B0604020202020204" pitchFamily="34" charset="0"/>
                <a:ea typeface="宋体" panose="02010600030101010101" pitchFamily="2" charset="-122"/>
              </a:endParaRPr>
            </a:p>
          </p:txBody>
        </p:sp>
        <p:sp>
          <p:nvSpPr>
            <p:cNvPr id="58382" name="TextBox 41">
              <a:extLst>
                <a:ext uri="{FF2B5EF4-FFF2-40B4-BE49-F238E27FC236}">
                  <a16:creationId xmlns:a16="http://schemas.microsoft.com/office/drawing/2014/main" id="{BB5E49A4-99BA-4C81-86BA-003826E6D6B3}"/>
                </a:ext>
              </a:extLst>
            </p:cNvPr>
            <p:cNvSpPr txBox="1">
              <a:spLocks noChangeArrowheads="1"/>
            </p:cNvSpPr>
            <p:nvPr/>
          </p:nvSpPr>
          <p:spPr bwMode="auto">
            <a:xfrm flipH="1">
              <a:off x="5129658" y="1611313"/>
              <a:ext cx="715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Or</a:t>
              </a:r>
              <a:endParaRPr lang="zh-CN" altLang="en-US" b="1">
                <a:latin typeface="Arial" panose="020B0604020202020204" pitchFamily="34" charset="0"/>
                <a:ea typeface="宋体" panose="02010600030101010101" pitchFamily="2" charset="-122"/>
              </a:endParaRPr>
            </a:p>
          </p:txBody>
        </p:sp>
        <p:grpSp>
          <p:nvGrpSpPr>
            <p:cNvPr id="58383" name="Group 61">
              <a:extLst>
                <a:ext uri="{FF2B5EF4-FFF2-40B4-BE49-F238E27FC236}">
                  <a16:creationId xmlns:a16="http://schemas.microsoft.com/office/drawing/2014/main" id="{1764E71B-D64A-48E0-9FB2-CA2BF7C038A1}"/>
                </a:ext>
              </a:extLst>
            </p:cNvPr>
            <p:cNvGrpSpPr>
              <a:grpSpLocks/>
            </p:cNvGrpSpPr>
            <p:nvPr/>
          </p:nvGrpSpPr>
          <p:grpSpPr bwMode="auto">
            <a:xfrm>
              <a:off x="3686621" y="2568575"/>
              <a:ext cx="1285875" cy="1365250"/>
              <a:chOff x="0" y="0"/>
              <a:chExt cx="1286256" cy="1365504"/>
            </a:xfrm>
          </p:grpSpPr>
          <p:grpSp>
            <p:nvGrpSpPr>
              <p:cNvPr id="58386" name="Group 62">
                <a:extLst>
                  <a:ext uri="{FF2B5EF4-FFF2-40B4-BE49-F238E27FC236}">
                    <a16:creationId xmlns:a16="http://schemas.microsoft.com/office/drawing/2014/main" id="{3323C751-689C-450A-9D22-ADE4D8B9A9D0}"/>
                  </a:ext>
                </a:extLst>
              </p:cNvPr>
              <p:cNvGrpSpPr>
                <a:grpSpLocks/>
              </p:cNvGrpSpPr>
              <p:nvPr/>
            </p:nvGrpSpPr>
            <p:grpSpPr bwMode="auto">
              <a:xfrm>
                <a:off x="377952" y="0"/>
                <a:ext cx="298704" cy="298704"/>
                <a:chOff x="0" y="0"/>
                <a:chExt cx="298704" cy="298704"/>
              </a:xfrm>
            </p:grpSpPr>
            <p:pic>
              <p:nvPicPr>
                <p:cNvPr id="58405" name="椭圆 42">
                  <a:extLst>
                    <a:ext uri="{FF2B5EF4-FFF2-40B4-BE49-F238E27FC236}">
                      <a16:creationId xmlns:a16="http://schemas.microsoft.com/office/drawing/2014/main" id="{73D07729-B65E-41A9-9F20-05DBC97C0069}"/>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6" name="Text Box 64">
                  <a:extLst>
                    <a:ext uri="{FF2B5EF4-FFF2-40B4-BE49-F238E27FC236}">
                      <a16:creationId xmlns:a16="http://schemas.microsoft.com/office/drawing/2014/main" id="{153D388A-DF6A-4F10-8AEF-8EDD5ACA6DAA}"/>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87" name="Group 65">
                <a:extLst>
                  <a:ext uri="{FF2B5EF4-FFF2-40B4-BE49-F238E27FC236}">
                    <a16:creationId xmlns:a16="http://schemas.microsoft.com/office/drawing/2014/main" id="{7A9294FD-04A7-4907-8FF4-CD71F899437A}"/>
                  </a:ext>
                </a:extLst>
              </p:cNvPr>
              <p:cNvGrpSpPr>
                <a:grpSpLocks/>
              </p:cNvGrpSpPr>
              <p:nvPr/>
            </p:nvGrpSpPr>
            <p:grpSpPr bwMode="auto">
              <a:xfrm>
                <a:off x="987552" y="457200"/>
                <a:ext cx="298704" cy="298704"/>
                <a:chOff x="0" y="0"/>
                <a:chExt cx="298704" cy="298704"/>
              </a:xfrm>
            </p:grpSpPr>
            <p:pic>
              <p:nvPicPr>
                <p:cNvPr id="58403" name="椭圆 43">
                  <a:extLst>
                    <a:ext uri="{FF2B5EF4-FFF2-40B4-BE49-F238E27FC236}">
                      <a16:creationId xmlns:a16="http://schemas.microsoft.com/office/drawing/2014/main" id="{5B898962-6D3B-4877-99FD-94C5CF9DD913}"/>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4" name="Text Box 67">
                  <a:extLst>
                    <a:ext uri="{FF2B5EF4-FFF2-40B4-BE49-F238E27FC236}">
                      <a16:creationId xmlns:a16="http://schemas.microsoft.com/office/drawing/2014/main" id="{964DE3D7-7165-456B-98F9-D08013BC0A4C}"/>
                    </a:ext>
                  </a:extLst>
                </p:cNvPr>
                <p:cNvSpPr txBox="1">
                  <a:spLocks noChangeArrowheads="1"/>
                </p:cNvSpPr>
                <p:nvPr/>
              </p:nvSpPr>
              <p:spPr bwMode="auto">
                <a:xfrm>
                  <a:off x="95470"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88" name="Group 68">
                <a:extLst>
                  <a:ext uri="{FF2B5EF4-FFF2-40B4-BE49-F238E27FC236}">
                    <a16:creationId xmlns:a16="http://schemas.microsoft.com/office/drawing/2014/main" id="{568D222C-4F02-462E-AECE-0A33C92AA2DF}"/>
                  </a:ext>
                </a:extLst>
              </p:cNvPr>
              <p:cNvGrpSpPr>
                <a:grpSpLocks/>
              </p:cNvGrpSpPr>
              <p:nvPr/>
            </p:nvGrpSpPr>
            <p:grpSpPr bwMode="auto">
              <a:xfrm>
                <a:off x="609600" y="1066800"/>
                <a:ext cx="298704" cy="298704"/>
                <a:chOff x="0" y="0"/>
                <a:chExt cx="298704" cy="298704"/>
              </a:xfrm>
            </p:grpSpPr>
            <p:pic>
              <p:nvPicPr>
                <p:cNvPr id="58401" name="椭圆 44">
                  <a:extLst>
                    <a:ext uri="{FF2B5EF4-FFF2-40B4-BE49-F238E27FC236}">
                      <a16:creationId xmlns:a16="http://schemas.microsoft.com/office/drawing/2014/main" id="{32181627-3CBD-4A89-859C-25CACC8FA65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2" name="Text Box 70">
                  <a:extLst>
                    <a:ext uri="{FF2B5EF4-FFF2-40B4-BE49-F238E27FC236}">
                      <a16:creationId xmlns:a16="http://schemas.microsoft.com/office/drawing/2014/main" id="{F813E100-ADF2-4AB5-BBF1-576379E4E88F}"/>
                    </a:ext>
                  </a:extLst>
                </p:cNvPr>
                <p:cNvSpPr txBox="1">
                  <a:spLocks noChangeArrowheads="1"/>
                </p:cNvSpPr>
                <p:nvPr/>
              </p:nvSpPr>
              <p:spPr bwMode="auto">
                <a:xfrm>
                  <a:off x="92422" y="55846"/>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89" name="Group 71">
                <a:extLst>
                  <a:ext uri="{FF2B5EF4-FFF2-40B4-BE49-F238E27FC236}">
                    <a16:creationId xmlns:a16="http://schemas.microsoft.com/office/drawing/2014/main" id="{F835DB0B-0E00-4650-89E0-7BF9638009EC}"/>
                  </a:ext>
                </a:extLst>
              </p:cNvPr>
              <p:cNvGrpSpPr>
                <a:grpSpLocks/>
              </p:cNvGrpSpPr>
              <p:nvPr/>
            </p:nvGrpSpPr>
            <p:grpSpPr bwMode="auto">
              <a:xfrm>
                <a:off x="0" y="682752"/>
                <a:ext cx="298704" cy="298704"/>
                <a:chOff x="0" y="0"/>
                <a:chExt cx="298704" cy="298704"/>
              </a:xfrm>
            </p:grpSpPr>
            <p:pic>
              <p:nvPicPr>
                <p:cNvPr id="58399" name="椭圆 45">
                  <a:extLst>
                    <a:ext uri="{FF2B5EF4-FFF2-40B4-BE49-F238E27FC236}">
                      <a16:creationId xmlns:a16="http://schemas.microsoft.com/office/drawing/2014/main" id="{D2334400-049E-4E2E-9A63-5D082C0FA835}"/>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298704" cy="29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0" name="Text Box 73">
                  <a:extLst>
                    <a:ext uri="{FF2B5EF4-FFF2-40B4-BE49-F238E27FC236}">
                      <a16:creationId xmlns:a16="http://schemas.microsoft.com/office/drawing/2014/main" id="{0700FDE5-E1CC-435B-B31C-B354EF9B76F8}"/>
                    </a:ext>
                  </a:extLst>
                </p:cNvPr>
                <p:cNvSpPr txBox="1">
                  <a:spLocks noChangeArrowheads="1"/>
                </p:cNvSpPr>
                <p:nvPr/>
              </p:nvSpPr>
              <p:spPr bwMode="auto">
                <a:xfrm>
                  <a:off x="92422" y="58894"/>
                  <a:ext cx="107764" cy="1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grpSp>
            <p:nvGrpSpPr>
              <p:cNvPr id="58390" name="Group 74">
                <a:extLst>
                  <a:ext uri="{FF2B5EF4-FFF2-40B4-BE49-F238E27FC236}">
                    <a16:creationId xmlns:a16="http://schemas.microsoft.com/office/drawing/2014/main" id="{04465D6E-67DA-4082-A840-F6322AF7B0FA}"/>
                  </a:ext>
                </a:extLst>
              </p:cNvPr>
              <p:cNvGrpSpPr>
                <a:grpSpLocks/>
              </p:cNvGrpSpPr>
              <p:nvPr/>
            </p:nvGrpSpPr>
            <p:grpSpPr bwMode="auto">
              <a:xfrm>
                <a:off x="274320" y="316992"/>
                <a:ext cx="749808" cy="755904"/>
                <a:chOff x="0" y="0"/>
                <a:chExt cx="749808" cy="755904"/>
              </a:xfrm>
            </p:grpSpPr>
            <p:grpSp>
              <p:nvGrpSpPr>
                <p:cNvPr id="58395" name="Group 75">
                  <a:extLst>
                    <a:ext uri="{FF2B5EF4-FFF2-40B4-BE49-F238E27FC236}">
                      <a16:creationId xmlns:a16="http://schemas.microsoft.com/office/drawing/2014/main" id="{241CA8D4-3F76-4D1F-B377-2ABA17F7C6F7}"/>
                    </a:ext>
                  </a:extLst>
                </p:cNvPr>
                <p:cNvGrpSpPr>
                  <a:grpSpLocks/>
                </p:cNvGrpSpPr>
                <p:nvPr/>
              </p:nvGrpSpPr>
              <p:grpSpPr bwMode="auto">
                <a:xfrm>
                  <a:off x="0" y="0"/>
                  <a:ext cx="749808" cy="755904"/>
                  <a:chOff x="0" y="0"/>
                  <a:chExt cx="749808" cy="755904"/>
                </a:xfrm>
              </p:grpSpPr>
              <p:pic>
                <p:nvPicPr>
                  <p:cNvPr id="58397" name="椭圆 47">
                    <a:extLst>
                      <a:ext uri="{FF2B5EF4-FFF2-40B4-BE49-F238E27FC236}">
                        <a16:creationId xmlns:a16="http://schemas.microsoft.com/office/drawing/2014/main" id="{07B5C0D7-4874-4252-9160-778ADA08FB92}"/>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8" name="Text Box 77">
                    <a:extLst>
                      <a:ext uri="{FF2B5EF4-FFF2-40B4-BE49-F238E27FC236}">
                        <a16:creationId xmlns:a16="http://schemas.microsoft.com/office/drawing/2014/main" id="{0F2CD2C8-1A28-431E-87B7-C2DAAAD83BD3}"/>
                      </a:ext>
                    </a:extLst>
                  </p:cNvPr>
                  <p:cNvSpPr txBox="1">
                    <a:spLocks noChangeArrowheads="1"/>
                  </p:cNvSpPr>
                  <p:nvPr/>
                </p:nvSpPr>
                <p:spPr bwMode="auto">
                  <a:xfrm>
                    <a:off x="161283" y="124898"/>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396" name="TextBox 48">
                  <a:extLst>
                    <a:ext uri="{FF2B5EF4-FFF2-40B4-BE49-F238E27FC236}">
                      <a16:creationId xmlns:a16="http://schemas.microsoft.com/office/drawing/2014/main" id="{ED34B928-C602-471B-BF54-936DC51955F6}"/>
                    </a:ext>
                  </a:extLst>
                </p:cNvPr>
                <p:cNvSpPr txBox="1">
                  <a:spLocks noChangeArrowheads="1"/>
                </p:cNvSpPr>
                <p:nvPr/>
              </p:nvSpPr>
              <p:spPr bwMode="auto">
                <a:xfrm>
                  <a:off x="133922" y="46737"/>
                  <a:ext cx="4778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3200" b="1">
                      <a:solidFill>
                        <a:srgbClr val="D9D9D9"/>
                      </a:solidFill>
                      <a:latin typeface="Arial" panose="020B0604020202020204" pitchFamily="34" charset="0"/>
                      <a:ea typeface="宋体" panose="02010600030101010101" pitchFamily="2" charset="-122"/>
                    </a:rPr>
                    <a:t>C</a:t>
                  </a:r>
                  <a:endParaRPr lang="zh-CN" altLang="en-US" sz="3200" b="1">
                    <a:solidFill>
                      <a:srgbClr val="D9D9D9"/>
                    </a:solidFill>
                    <a:latin typeface="Arial" panose="020B0604020202020204" pitchFamily="34" charset="0"/>
                    <a:ea typeface="宋体" panose="02010600030101010101" pitchFamily="2" charset="-122"/>
                  </a:endParaRPr>
                </a:p>
              </p:txBody>
            </p:sp>
          </p:grpSp>
          <p:sp>
            <p:nvSpPr>
              <p:cNvPr id="58391" name="椭圆 49">
                <a:extLst>
                  <a:ext uri="{FF2B5EF4-FFF2-40B4-BE49-F238E27FC236}">
                    <a16:creationId xmlns:a16="http://schemas.microsoft.com/office/drawing/2014/main" id="{EE75ED54-924B-484A-89E3-F62E61E32E8F}"/>
                  </a:ext>
                </a:extLst>
              </p:cNvPr>
              <p:cNvSpPr>
                <a:spLocks noChangeArrowheads="1"/>
              </p:cNvSpPr>
              <p:nvPr/>
            </p:nvSpPr>
            <p:spPr bwMode="auto">
              <a:xfrm>
                <a:off x="679651" y="33344"/>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58392" name="椭圆 50">
                <a:extLst>
                  <a:ext uri="{FF2B5EF4-FFF2-40B4-BE49-F238E27FC236}">
                    <a16:creationId xmlns:a16="http://schemas.microsoft.com/office/drawing/2014/main" id="{76BB6867-8602-4999-8A85-C599C31BBF97}"/>
                  </a:ext>
                </a:extLst>
              </p:cNvPr>
              <p:cNvSpPr>
                <a:spLocks noChangeArrowheads="1"/>
              </p:cNvSpPr>
              <p:nvPr/>
            </p:nvSpPr>
            <p:spPr bwMode="auto">
              <a:xfrm>
                <a:off x="69871" y="490629"/>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58393" name="椭圆 51">
                <a:extLst>
                  <a:ext uri="{FF2B5EF4-FFF2-40B4-BE49-F238E27FC236}">
                    <a16:creationId xmlns:a16="http://schemas.microsoft.com/office/drawing/2014/main" id="{406AC5C5-84AB-4DC2-9A6F-973C2CC5FBE1}"/>
                  </a:ext>
                </a:extLst>
              </p:cNvPr>
              <p:cNvSpPr>
                <a:spLocks noChangeArrowheads="1"/>
              </p:cNvSpPr>
              <p:nvPr/>
            </p:nvSpPr>
            <p:spPr bwMode="auto">
              <a:xfrm>
                <a:off x="450984" y="1100343"/>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58394" name="椭圆 52">
                <a:extLst>
                  <a:ext uri="{FF2B5EF4-FFF2-40B4-BE49-F238E27FC236}">
                    <a16:creationId xmlns:a16="http://schemas.microsoft.com/office/drawing/2014/main" id="{0A6749E9-18F6-44AB-8B00-6ED91BD9A504}"/>
                  </a:ext>
                </a:extLst>
              </p:cNvPr>
              <p:cNvSpPr>
                <a:spLocks noChangeArrowheads="1"/>
              </p:cNvSpPr>
              <p:nvPr/>
            </p:nvSpPr>
            <p:spPr bwMode="auto">
              <a:xfrm>
                <a:off x="1060764" y="719272"/>
                <a:ext cx="152445" cy="152428"/>
              </a:xfrm>
              <a:prstGeom prst="ellipse">
                <a:avLst/>
              </a:prstGeom>
              <a:solidFill>
                <a:schemeClr val="accent1"/>
              </a:solidFill>
              <a:ln w="9525">
                <a:solidFill>
                  <a:schemeClr val="accent1"/>
                </a:solidFill>
                <a:round/>
                <a:headEnd/>
                <a:tailEnd/>
              </a:ln>
              <a:effectLst>
                <a:outerShdw dist="38100" dir="5400000" algn="ctr" rotWithShape="0">
                  <a:srgbClr val="24421A">
                    <a:alpha val="45998"/>
                  </a:srgbClr>
                </a:outerShdw>
              </a:effec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grpSp>
        <p:sp>
          <p:nvSpPr>
            <p:cNvPr id="58384" name="TextBox 55">
              <a:extLst>
                <a:ext uri="{FF2B5EF4-FFF2-40B4-BE49-F238E27FC236}">
                  <a16:creationId xmlns:a16="http://schemas.microsoft.com/office/drawing/2014/main" id="{2CDF7239-A93B-47F0-9C28-CA27C9B24ABF}"/>
                </a:ext>
              </a:extLst>
            </p:cNvPr>
            <p:cNvSpPr txBox="1">
              <a:spLocks noChangeArrowheads="1"/>
            </p:cNvSpPr>
            <p:nvPr/>
          </p:nvSpPr>
          <p:spPr bwMode="auto">
            <a:xfrm rot="1178950">
              <a:off x="2489646" y="258445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easy</a:t>
              </a:r>
              <a:endParaRPr lang="zh-CN" altLang="en-US" b="1">
                <a:latin typeface="Arial" panose="020B0604020202020204" pitchFamily="34" charset="0"/>
                <a:ea typeface="宋体" panose="02010600030101010101" pitchFamily="2" charset="-122"/>
              </a:endParaRPr>
            </a:p>
          </p:txBody>
        </p:sp>
        <p:sp>
          <p:nvSpPr>
            <p:cNvPr id="58385" name="矩形 94">
              <a:extLst>
                <a:ext uri="{FF2B5EF4-FFF2-40B4-BE49-F238E27FC236}">
                  <a16:creationId xmlns:a16="http://schemas.microsoft.com/office/drawing/2014/main" id="{EC6E53B6-6232-46BF-907B-EE4F6B347CBE}"/>
                </a:ext>
              </a:extLst>
            </p:cNvPr>
            <p:cNvSpPr>
              <a:spLocks noChangeArrowheads="1"/>
            </p:cNvSpPr>
            <p:nvPr/>
          </p:nvSpPr>
          <p:spPr bwMode="auto">
            <a:xfrm>
              <a:off x="5797996" y="2901950"/>
              <a:ext cx="18781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000" b="1">
                  <a:solidFill>
                    <a:srgbClr val="FF0000"/>
                  </a:solidFill>
                  <a:latin typeface="Arial" panose="020B0604020202020204" pitchFamily="34" charset="0"/>
                  <a:ea typeface="黑体" panose="02010609060101010101" pitchFamily="49" charset="-122"/>
                </a:rPr>
                <a:t>既不易得电子又不易失电子</a:t>
              </a:r>
            </a:p>
          </p:txBody>
        </p:sp>
      </p:grpSp>
      <p:sp>
        <p:nvSpPr>
          <p:cNvPr id="58371" name="Text Box 5">
            <a:extLst>
              <a:ext uri="{FF2B5EF4-FFF2-40B4-BE49-F238E27FC236}">
                <a16:creationId xmlns:a16="http://schemas.microsoft.com/office/drawing/2014/main" id="{DEBC4E6A-AC0C-4B8D-8E40-1C2B70E79C3A}"/>
              </a:ext>
            </a:extLst>
          </p:cNvPr>
          <p:cNvSpPr txBox="1">
            <a:spLocks noChangeArrowheads="1"/>
          </p:cNvSpPr>
          <p:nvPr/>
        </p:nvSpPr>
        <p:spPr bwMode="auto">
          <a:xfrm>
            <a:off x="323850" y="620713"/>
            <a:ext cx="64833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800" b="1">
                <a:solidFill>
                  <a:srgbClr val="660066"/>
                </a:solidFill>
                <a:latin typeface="Times New Roman" panose="02020603050405020304" pitchFamily="18" charset="0"/>
                <a:ea typeface="华文楷体" panose="02010600040101010101" pitchFamily="2" charset="-122"/>
              </a:rPr>
              <a:t>碳四价学说及碳原子自相结合成键</a:t>
            </a:r>
          </a:p>
        </p:txBody>
      </p:sp>
      <p:sp>
        <p:nvSpPr>
          <p:cNvPr id="99" name="Text Box 6">
            <a:extLst>
              <a:ext uri="{FF2B5EF4-FFF2-40B4-BE49-F238E27FC236}">
                <a16:creationId xmlns:a16="http://schemas.microsoft.com/office/drawing/2014/main" id="{4DDCDC80-6D25-48F0-A12E-4D32E73E46C7}"/>
              </a:ext>
            </a:extLst>
          </p:cNvPr>
          <p:cNvSpPr txBox="1">
            <a:spLocks noChangeArrowheads="1"/>
          </p:cNvSpPr>
          <p:nvPr/>
        </p:nvSpPr>
        <p:spPr bwMode="auto">
          <a:xfrm>
            <a:off x="595313" y="3967163"/>
            <a:ext cx="758031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400" b="1">
                <a:latin typeface="Times New Roman" panose="02020603050405020304" pitchFamily="18" charset="0"/>
                <a:ea typeface="华文楷体" panose="02010600040101010101" pitchFamily="2" charset="-122"/>
              </a:rPr>
              <a:t>1857</a:t>
            </a:r>
            <a:r>
              <a:rPr kumimoji="1" lang="zh-CN" altLang="en-US" sz="2400" b="1">
                <a:latin typeface="Times New Roman" panose="02020603050405020304" pitchFamily="18" charset="0"/>
                <a:ea typeface="华文楷体" panose="02010600040101010101" pitchFamily="2" charset="-122"/>
              </a:rPr>
              <a:t>年，凯库勒及古柏尔提出两个重要的基本原则：</a:t>
            </a:r>
          </a:p>
        </p:txBody>
      </p:sp>
      <p:sp>
        <p:nvSpPr>
          <p:cNvPr id="101" name="Text Box 8">
            <a:extLst>
              <a:ext uri="{FF2B5EF4-FFF2-40B4-BE49-F238E27FC236}">
                <a16:creationId xmlns:a16="http://schemas.microsoft.com/office/drawing/2014/main" id="{994CBB5D-2462-4EA0-A954-28047E090129}"/>
              </a:ext>
            </a:extLst>
          </p:cNvPr>
          <p:cNvSpPr txBox="1">
            <a:spLocks noChangeArrowheads="1"/>
          </p:cNvSpPr>
          <p:nvPr/>
        </p:nvSpPr>
        <p:spPr bwMode="auto">
          <a:xfrm>
            <a:off x="715963" y="4416425"/>
            <a:ext cx="7848600"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buFont typeface="Wingdings" panose="05000000000000000000" pitchFamily="2" charset="2"/>
              <a:buChar char="Ø"/>
            </a:pPr>
            <a:r>
              <a:rPr kumimoji="1" lang="zh-CN" altLang="en-US" sz="2200" b="1">
                <a:solidFill>
                  <a:srgbClr val="FF0000"/>
                </a:solidFill>
                <a:latin typeface="Times New Roman" panose="02020603050405020304" pitchFamily="18" charset="0"/>
                <a:ea typeface="华文楷体" panose="02010600040101010101" pitchFamily="2" charset="-122"/>
              </a:rPr>
              <a:t>碳原子是四价的。</a:t>
            </a:r>
          </a:p>
          <a:p>
            <a:pPr eaLnBrk="1" hangingPunct="1">
              <a:lnSpc>
                <a:spcPct val="150000"/>
              </a:lnSpc>
              <a:buFont typeface="Wingdings" panose="05000000000000000000" pitchFamily="2" charset="2"/>
              <a:buChar char="Ø"/>
            </a:pPr>
            <a:r>
              <a:rPr kumimoji="1" lang="zh-CN" altLang="en-US" sz="2200" b="1">
                <a:solidFill>
                  <a:srgbClr val="FF0000"/>
                </a:solidFill>
                <a:latin typeface="Times New Roman" panose="02020603050405020304" pitchFamily="18" charset="0"/>
                <a:ea typeface="华文楷体" panose="02010600040101010101" pitchFamily="2" charset="-122"/>
              </a:rPr>
              <a:t>碳原子自相结合成键</a:t>
            </a:r>
            <a:r>
              <a:rPr kumimoji="1" lang="zh-CN" altLang="en-US" sz="2200" b="1">
                <a:solidFill>
                  <a:srgbClr val="660066"/>
                </a:solidFill>
                <a:latin typeface="Times New Roman" panose="02020603050405020304" pitchFamily="18" charset="0"/>
                <a:ea typeface="华文楷体" panose="02010600040101010101" pitchFamily="2" charset="-122"/>
              </a:rPr>
              <a:t>。</a:t>
            </a:r>
            <a:r>
              <a:rPr kumimoji="1" lang="zh-CN" altLang="en-US" sz="2200" b="1">
                <a:latin typeface="Times New Roman" panose="02020603050405020304" pitchFamily="18" charset="0"/>
                <a:ea typeface="华文楷体" panose="02010600040101010101" pitchFamily="2" charset="-122"/>
              </a:rPr>
              <a:t>热拉尔首先提出提出有机物的四种类型：氢型、水型、氨型和氯化氢型。凯库勒在此基础上，提出了碳链的概念以及碳碳双键、碳碳三键、碳环等结合形式。</a:t>
            </a:r>
          </a:p>
        </p:txBody>
      </p:sp>
      <p:sp>
        <p:nvSpPr>
          <p:cNvPr id="2" name="日期占位符 1">
            <a:extLst>
              <a:ext uri="{FF2B5EF4-FFF2-40B4-BE49-F238E27FC236}">
                <a16:creationId xmlns:a16="http://schemas.microsoft.com/office/drawing/2014/main" id="{54A660BF-C0E6-42E2-B4D8-B1F63C4E577F}"/>
              </a:ext>
            </a:extLst>
          </p:cNvPr>
          <p:cNvSpPr>
            <a:spLocks noGrp="1"/>
          </p:cNvSpPr>
          <p:nvPr>
            <p:ph type="dt" sz="quarter" idx="10"/>
          </p:nvPr>
        </p:nvSpPr>
        <p:spPr/>
        <p:txBody>
          <a:bodyPr/>
          <a:lstStyle/>
          <a:p>
            <a:pPr>
              <a:defRPr/>
            </a:pPr>
            <a:fld id="{37CF8F20-8E85-48DC-BBDC-26DD1C82E8B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118F966B-6520-49EC-9116-2C4A9FD046BA}"/>
              </a:ext>
            </a:extLst>
          </p:cNvPr>
          <p:cNvSpPr>
            <a:spLocks noGrp="1"/>
          </p:cNvSpPr>
          <p:nvPr>
            <p:ph type="sldNum" sz="quarter" idx="12"/>
          </p:nvPr>
        </p:nvSpPr>
        <p:spPr/>
        <p:txBody>
          <a:bodyPr/>
          <a:lstStyle/>
          <a:p>
            <a:pPr>
              <a:defRPr/>
            </a:pPr>
            <a:fld id="{C6C23FE2-6981-4E17-8275-CA7A1C96E15D}" type="slidenum">
              <a:rPr lang="en-US" altLang="zh-CN"/>
              <a:pPr>
                <a:defRPr/>
              </a:pPr>
              <a:t>42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99"/>
                                        </p:tgtEl>
                                        <p:attrNameLst>
                                          <p:attrName>style.visibility</p:attrName>
                                        </p:attrNameLst>
                                      </p:cBhvr>
                                      <p:to>
                                        <p:strVal val="visible"/>
                                      </p:to>
                                    </p:set>
                                    <p:animEffect transition="in" filter="wipe(left)">
                                      <p:cBhvr>
                                        <p:cTn id="7" dur="300"/>
                                        <p:tgtEl>
                                          <p:spTgt spid="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01"/>
                                        </p:tgtEl>
                                        <p:attrNameLst>
                                          <p:attrName>style.visibility</p:attrName>
                                        </p:attrNameLst>
                                      </p:cBhvr>
                                      <p:to>
                                        <p:strVal val="visible"/>
                                      </p:to>
                                    </p:set>
                                    <p:animEffect transition="in" filter="wipe(left)">
                                      <p:cBhvr>
                                        <p:cTn id="12" dur="3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utoUpdateAnimBg="0"/>
      <p:bldP spid="10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Rectangle 5">
            <a:extLst>
              <a:ext uri="{FF2B5EF4-FFF2-40B4-BE49-F238E27FC236}">
                <a16:creationId xmlns:a16="http://schemas.microsoft.com/office/drawing/2014/main" id="{3CE56BD2-F8CA-4C07-8D55-48A00886534D}"/>
              </a:ext>
            </a:extLst>
          </p:cNvPr>
          <p:cNvSpPr>
            <a:spLocks noChangeArrowheads="1"/>
          </p:cNvSpPr>
          <p:nvPr/>
        </p:nvSpPr>
        <p:spPr bwMode="auto">
          <a:xfrm>
            <a:off x="628650" y="514350"/>
            <a:ext cx="307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800" b="1">
                <a:latin typeface="Arial" panose="020B0604020202020204" pitchFamily="34" charset="0"/>
                <a:ea typeface="楷体" panose="02010609060101010101" pitchFamily="49" charset="-122"/>
                <a:cs typeface="Times New Roman" panose="02020603050405020304" pitchFamily="18" charset="0"/>
              </a:rPr>
              <a:t>碳原子的杂化轨道</a:t>
            </a:r>
          </a:p>
        </p:txBody>
      </p:sp>
      <p:sp>
        <p:nvSpPr>
          <p:cNvPr id="149510" name="Rectangle 6">
            <a:extLst>
              <a:ext uri="{FF2B5EF4-FFF2-40B4-BE49-F238E27FC236}">
                <a16:creationId xmlns:a16="http://schemas.microsoft.com/office/drawing/2014/main" id="{90B225EF-C182-4663-B6C1-042AC471BEA4}"/>
              </a:ext>
            </a:extLst>
          </p:cNvPr>
          <p:cNvSpPr>
            <a:spLocks noChangeArrowheads="1"/>
          </p:cNvSpPr>
          <p:nvPr/>
        </p:nvSpPr>
        <p:spPr bwMode="auto">
          <a:xfrm>
            <a:off x="-14288" y="1201738"/>
            <a:ext cx="9109076"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lang="zh-CN" altLang="en-US" sz="2400" b="1">
                <a:latin typeface="Times New Roman" panose="02020603050405020304" pitchFamily="18" charset="0"/>
                <a:ea typeface="宋体" panose="02010600030101010101" pitchFamily="2" charset="-122"/>
                <a:cs typeface="Times New Roman" panose="02020603050405020304" pitchFamily="18" charset="0"/>
              </a:rPr>
              <a:t>基本思路：在形成化学键时，原子的不同能级的价轨道进行“混合”即“杂化”，形成新的价轨道，价电子的排布也随之改变，与其它原子靠近形成共价键。应理解成“杂化”、“成键”等过程是同时完成的。</a:t>
            </a:r>
            <a:br>
              <a:rPr lang="zh-CN" altLang="en-US" sz="2400" b="1">
                <a:latin typeface="Times New Roman" panose="02020603050405020304" pitchFamily="18" charset="0"/>
                <a:ea typeface="宋体" panose="02010600030101010101" pitchFamily="2" charset="-122"/>
                <a:cs typeface="Times New Roman" panose="02020603050405020304" pitchFamily="18" charset="0"/>
              </a:rPr>
            </a:br>
            <a:r>
              <a:rPr lang="zh-CN" altLang="en-US" sz="2400" b="1">
                <a:latin typeface="Times New Roman" panose="02020603050405020304" pitchFamily="18" charset="0"/>
                <a:ea typeface="宋体" panose="02010600030101010101" pitchFamily="2" charset="-122"/>
                <a:cs typeface="Times New Roman" panose="02020603050405020304" pitchFamily="18" charset="0"/>
              </a:rPr>
              <a:t>        碳原子的电子组态：</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1S</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2S</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2Px</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2Py</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2Pz</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2S</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2Px</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2Py</a:t>
            </a:r>
            <a:r>
              <a:rPr lang="en-US" altLang="zh-CN" sz="2400" b="1" baseline="30000">
                <a:latin typeface="Times New Roman" panose="02020603050405020304" pitchFamily="18" charset="0"/>
                <a:ea typeface="宋体" panose="02010600030101010101" pitchFamily="2" charset="-122"/>
                <a:cs typeface="Times New Roman" panose="02020603050405020304" pitchFamily="18" charset="0"/>
              </a:rPr>
              <a:t>1</a:t>
            </a:r>
            <a:r>
              <a:rPr lang="en-US" altLang="zh-CN" sz="2400" b="1">
                <a:latin typeface="Times New Roman" panose="02020603050405020304" pitchFamily="18" charset="0"/>
                <a:ea typeface="宋体" panose="02010600030101010101" pitchFamily="2" charset="-122"/>
                <a:cs typeface="Times New Roman" panose="02020603050405020304" pitchFamily="18" charset="0"/>
              </a:rPr>
              <a:t> 2Pz</a:t>
            </a:r>
            <a:r>
              <a:rPr lang="zh-CN" altLang="en-US" sz="2400" b="1">
                <a:latin typeface="Times New Roman" panose="02020603050405020304" pitchFamily="18" charset="0"/>
                <a:ea typeface="宋体" panose="02010600030101010101" pitchFamily="2" charset="-122"/>
                <a:cs typeface="Times New Roman" panose="02020603050405020304" pitchFamily="18" charset="0"/>
              </a:rPr>
              <a:t>为价轨道，其中的电子为价电子。</a:t>
            </a:r>
          </a:p>
        </p:txBody>
      </p:sp>
      <p:pic>
        <p:nvPicPr>
          <p:cNvPr id="149511" name="Picture 7">
            <a:extLst>
              <a:ext uri="{FF2B5EF4-FFF2-40B4-BE49-F238E27FC236}">
                <a16:creationId xmlns:a16="http://schemas.microsoft.com/office/drawing/2014/main" id="{37713FBE-18DB-436F-B2C2-972AE1094C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87625" y="4081463"/>
            <a:ext cx="35941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8432BDF0-24CD-4E0B-B407-82CC62F6A405}"/>
              </a:ext>
            </a:extLst>
          </p:cNvPr>
          <p:cNvSpPr>
            <a:spLocks noGrp="1"/>
          </p:cNvSpPr>
          <p:nvPr>
            <p:ph type="dt" sz="quarter" idx="10"/>
          </p:nvPr>
        </p:nvSpPr>
        <p:spPr/>
        <p:txBody>
          <a:bodyPr/>
          <a:lstStyle/>
          <a:p>
            <a:pPr>
              <a:defRPr/>
            </a:pPr>
            <a:fld id="{FACB76D5-223D-4854-82F3-C8D4C54C9ADF}" type="datetime11">
              <a:rPr lang="zh-CN" altLang="en-US"/>
              <a:pPr>
                <a:defRPr/>
              </a:pPr>
              <a:t>18:39:05</a:t>
            </a:fld>
            <a:endParaRPr lang="en-US" altLang="zh-CN"/>
          </a:p>
        </p:txBody>
      </p:sp>
      <p:sp>
        <p:nvSpPr>
          <p:cNvPr id="4" name="灯片编号占位符 3">
            <a:extLst>
              <a:ext uri="{FF2B5EF4-FFF2-40B4-BE49-F238E27FC236}">
                <a16:creationId xmlns:a16="http://schemas.microsoft.com/office/drawing/2014/main" id="{FB5D1923-2940-463B-AFA6-410FA17091F9}"/>
              </a:ext>
            </a:extLst>
          </p:cNvPr>
          <p:cNvSpPr>
            <a:spLocks noGrp="1"/>
          </p:cNvSpPr>
          <p:nvPr>
            <p:ph type="sldNum" sz="quarter" idx="12"/>
          </p:nvPr>
        </p:nvSpPr>
        <p:spPr/>
        <p:txBody>
          <a:bodyPr/>
          <a:lstStyle/>
          <a:p>
            <a:pPr>
              <a:defRPr/>
            </a:pPr>
            <a:fld id="{8CA4AB23-8998-4D9F-A090-1AB99D8C6580}" type="slidenum">
              <a:rPr lang="en-US" altLang="zh-CN" smtClean="0"/>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149509">
                                            <p:txEl>
                                              <p:pRg st="0" end="0"/>
                                            </p:txEl>
                                          </p:spTgt>
                                        </p:tgtEl>
                                        <p:attrNameLst>
                                          <p:attrName>style.visibility</p:attrName>
                                        </p:attrNameLst>
                                      </p:cBhvr>
                                      <p:to>
                                        <p:strVal val="visible"/>
                                      </p:to>
                                    </p:set>
                                    <p:animEffect transition="in" filter="barn(inHorizontal)">
                                      <p:cBhvr>
                                        <p:cTn id="7" dur="500"/>
                                        <p:tgtEl>
                                          <p:spTgt spid="14950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49510">
                                            <p:txEl>
                                              <p:pRg st="0" end="0"/>
                                            </p:txEl>
                                          </p:spTgt>
                                        </p:tgtEl>
                                        <p:attrNameLst>
                                          <p:attrName>style.visibility</p:attrName>
                                        </p:attrNameLst>
                                      </p:cBhvr>
                                      <p:to>
                                        <p:strVal val="visible"/>
                                      </p:to>
                                    </p:set>
                                    <p:animEffect transition="in" filter="strips(downRight)">
                                      <p:cBhvr>
                                        <p:cTn id="12" dur="500"/>
                                        <p:tgtEl>
                                          <p:spTgt spid="149510">
                                            <p:txEl>
                                              <p:pRg st="0" end="0"/>
                                            </p:txEl>
                                          </p:spTgt>
                                        </p:tgtEl>
                                      </p:cBhvr>
                                    </p:animEffect>
                                  </p:childTnLst>
                                </p:cTn>
                              </p:par>
                              <p:par>
                                <p:cTn id="13" presetID="12" presetClass="entr" presetSubtype="4" fill="hold" nodeType="withEffect">
                                  <p:stCondLst>
                                    <p:cond delay="0"/>
                                  </p:stCondLst>
                                  <p:childTnLst>
                                    <p:set>
                                      <p:cBhvr>
                                        <p:cTn id="14" dur="1" fill="hold">
                                          <p:stCondLst>
                                            <p:cond delay="0"/>
                                          </p:stCondLst>
                                        </p:cTn>
                                        <p:tgtEl>
                                          <p:spTgt spid="149511"/>
                                        </p:tgtEl>
                                        <p:attrNameLst>
                                          <p:attrName>style.visibility</p:attrName>
                                        </p:attrNameLst>
                                      </p:cBhvr>
                                      <p:to>
                                        <p:strVal val="visible"/>
                                      </p:to>
                                    </p:set>
                                    <p:animEffect transition="in" filter="slide(fromBottom)">
                                      <p:cBhvr>
                                        <p:cTn id="15" dur="500"/>
                                        <p:tgtEl>
                                          <p:spTgt spid="149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4">
            <a:extLst>
              <a:ext uri="{FF2B5EF4-FFF2-40B4-BE49-F238E27FC236}">
                <a16:creationId xmlns:a16="http://schemas.microsoft.com/office/drawing/2014/main" id="{C87C7D3B-EEA0-4AC0-A8FD-C86D7D6D7A6A}"/>
              </a:ext>
            </a:extLst>
          </p:cNvPr>
          <p:cNvSpPr>
            <a:spLocks noChangeArrowheads="1"/>
          </p:cNvSpPr>
          <p:nvPr/>
        </p:nvSpPr>
        <p:spPr bwMode="auto">
          <a:xfrm>
            <a:off x="168275" y="476250"/>
            <a:ext cx="897572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杂化</a:t>
            </a:r>
          </a:p>
        </p:txBody>
      </p:sp>
      <p:pic>
        <p:nvPicPr>
          <p:cNvPr id="150533" name="Picture 5">
            <a:extLst>
              <a:ext uri="{FF2B5EF4-FFF2-40B4-BE49-F238E27FC236}">
                <a16:creationId xmlns:a16="http://schemas.microsoft.com/office/drawing/2014/main" id="{C41D0985-0F87-443D-A69D-4A98BD324454}"/>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1476375" y="2636838"/>
            <a:ext cx="5868988" cy="154781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20" name="Rectangle 7">
            <a:extLst>
              <a:ext uri="{FF2B5EF4-FFF2-40B4-BE49-F238E27FC236}">
                <a16:creationId xmlns:a16="http://schemas.microsoft.com/office/drawing/2014/main" id="{208293C9-535C-4012-9973-15D0AD774EAD}"/>
              </a:ext>
            </a:extLst>
          </p:cNvPr>
          <p:cNvSpPr>
            <a:spLocks noChangeArrowheads="1"/>
          </p:cNvSpPr>
          <p:nvPr/>
        </p:nvSpPr>
        <p:spPr bwMode="auto">
          <a:xfrm>
            <a:off x="0" y="25622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600">
              <a:latin typeface="Arial" panose="020B0604020202020204" pitchFamily="34" charset="0"/>
              <a:ea typeface="宋体" panose="02010600030101010101" pitchFamily="2" charset="-122"/>
            </a:endParaRPr>
          </a:p>
        </p:txBody>
      </p:sp>
      <p:graphicFrame>
        <p:nvGraphicFramePr>
          <p:cNvPr id="150534" name="Object 6">
            <a:extLst>
              <a:ext uri="{FF2B5EF4-FFF2-40B4-BE49-F238E27FC236}">
                <a16:creationId xmlns:a16="http://schemas.microsoft.com/office/drawing/2014/main" id="{11D87464-E1D2-4D14-B72A-24DC91265E80}"/>
              </a:ext>
            </a:extLst>
          </p:cNvPr>
          <p:cNvGraphicFramePr>
            <a:graphicFrameLocks noChangeAspect="1"/>
          </p:cNvGraphicFramePr>
          <p:nvPr/>
        </p:nvGraphicFramePr>
        <p:xfrm>
          <a:off x="2303463" y="4184650"/>
          <a:ext cx="4679950" cy="2263775"/>
        </p:xfrm>
        <a:graphic>
          <a:graphicData uri="http://schemas.openxmlformats.org/presentationml/2006/ole">
            <mc:AlternateContent xmlns:mc="http://schemas.openxmlformats.org/markup-compatibility/2006">
              <mc:Choice xmlns:v="urn:schemas-microsoft-com:vml" Requires="v">
                <p:oleObj spid="_x0000_s60427" name="CS ChemDraw Drawing" r:id="rId4" imgW="4750150" imgH="2303883" progId="ChemDraw.Document.6.0">
                  <p:embed/>
                </p:oleObj>
              </mc:Choice>
              <mc:Fallback>
                <p:oleObj name="CS ChemDraw Drawing" r:id="rId4" imgW="4750150" imgH="2303883" progId="ChemDraw.Document.6.0">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463" y="4184650"/>
                        <a:ext cx="46799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0536" name="Rectangle 8">
            <a:extLst>
              <a:ext uri="{FF2B5EF4-FFF2-40B4-BE49-F238E27FC236}">
                <a16:creationId xmlns:a16="http://schemas.microsoft.com/office/drawing/2014/main" id="{7A6754A9-A5AB-428D-96F8-75F933090886}"/>
              </a:ext>
            </a:extLst>
          </p:cNvPr>
          <p:cNvSpPr>
            <a:spLocks noChangeArrowheads="1"/>
          </p:cNvSpPr>
          <p:nvPr/>
        </p:nvSpPr>
        <p:spPr bwMode="auto">
          <a:xfrm>
            <a:off x="395288" y="1125538"/>
            <a:ext cx="8748712"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3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       2S</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轨道与三个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轨道杂化形成四个能级相等、形状相同的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杂化轨道，每个轨道中一个电子。</a:t>
            </a:r>
          </a:p>
        </p:txBody>
      </p:sp>
      <p:sp>
        <p:nvSpPr>
          <p:cNvPr id="2" name="日期占位符 1">
            <a:extLst>
              <a:ext uri="{FF2B5EF4-FFF2-40B4-BE49-F238E27FC236}">
                <a16:creationId xmlns:a16="http://schemas.microsoft.com/office/drawing/2014/main" id="{515D574A-E2E0-4EF6-8DD6-3EC8CF5BF4E8}"/>
              </a:ext>
            </a:extLst>
          </p:cNvPr>
          <p:cNvSpPr>
            <a:spLocks noGrp="1"/>
          </p:cNvSpPr>
          <p:nvPr>
            <p:ph type="dt" sz="quarter" idx="10"/>
          </p:nvPr>
        </p:nvSpPr>
        <p:spPr/>
        <p:txBody>
          <a:bodyPr/>
          <a:lstStyle/>
          <a:p>
            <a:pPr>
              <a:defRPr/>
            </a:pPr>
            <a:fld id="{5E8BD93A-482A-4DA9-8DCE-B934DDC4CE95}"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4BFB2045-01D3-48EA-9794-771FBFC51CD5}"/>
              </a:ext>
            </a:extLst>
          </p:cNvPr>
          <p:cNvSpPr>
            <a:spLocks noGrp="1"/>
          </p:cNvSpPr>
          <p:nvPr>
            <p:ph type="sldNum" sz="quarter" idx="12"/>
          </p:nvPr>
        </p:nvSpPr>
        <p:spPr/>
        <p:txBody>
          <a:bodyPr/>
          <a:lstStyle/>
          <a:p>
            <a:pPr>
              <a:defRPr/>
            </a:pPr>
            <a:fld id="{0C709358-C758-450F-A274-C8791181C0BD}" type="slidenum">
              <a:rPr lang="en-US" altLang="zh-CN" smtClean="0"/>
              <a:pPr>
                <a:defRPr/>
              </a:pPr>
              <a:t>44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slide(fromBottom)">
                                      <p:cBhvr>
                                        <p:cTn id="7" dur="500"/>
                                        <p:tgtEl>
                                          <p:spTgt spid="15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50536">
                                            <p:txEl>
                                              <p:pRg st="0" end="0"/>
                                            </p:txEl>
                                          </p:spTgt>
                                        </p:tgtEl>
                                        <p:attrNameLst>
                                          <p:attrName>style.visibility</p:attrName>
                                        </p:attrNameLst>
                                      </p:cBhvr>
                                      <p:to>
                                        <p:strVal val="visible"/>
                                      </p:to>
                                    </p:set>
                                    <p:animEffect transition="in" filter="strips(downRight)">
                                      <p:cBhvr>
                                        <p:cTn id="12" dur="500"/>
                                        <p:tgtEl>
                                          <p:spTgt spid="15053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50533"/>
                                        </p:tgtEl>
                                        <p:attrNameLst>
                                          <p:attrName>style.visibility</p:attrName>
                                        </p:attrNameLst>
                                      </p:cBhvr>
                                      <p:to>
                                        <p:strVal val="visible"/>
                                      </p:to>
                                    </p:set>
                                    <p:animEffect transition="in" filter="slide(fromBottom)">
                                      <p:cBhvr>
                                        <p:cTn id="17" dur="500"/>
                                        <p:tgtEl>
                                          <p:spTgt spid="1505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50534"/>
                                        </p:tgtEl>
                                        <p:attrNameLst>
                                          <p:attrName>style.visibility</p:attrName>
                                        </p:attrNameLst>
                                      </p:cBhvr>
                                      <p:to>
                                        <p:strVal val="visible"/>
                                      </p:to>
                                    </p:set>
                                    <p:animEffect transition="in" filter="slide(fromBottom)">
                                      <p:cBhvr>
                                        <p:cTn id="22" dur="500"/>
                                        <p:tgtEl>
                                          <p:spTgt spid="150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1F690B7-8419-4421-9AF2-BA5844E3CB0A}"/>
              </a:ext>
            </a:extLst>
          </p:cNvPr>
          <p:cNvSpPr>
            <a:spLocks noGrp="1" noChangeArrowheads="1"/>
          </p:cNvSpPr>
          <p:nvPr>
            <p:ph type="title"/>
          </p:nvPr>
        </p:nvSpPr>
        <p:spPr>
          <a:xfrm>
            <a:off x="457200" y="277813"/>
            <a:ext cx="8229600" cy="666750"/>
          </a:xfrm>
        </p:spPr>
        <p:txBody>
          <a:bodyPr/>
          <a:lstStyle/>
          <a:p>
            <a:pPr eaLnBrk="1" hangingPunct="1"/>
            <a:r>
              <a:rPr lang="zh-CN" altLang="en-US" sz="3600" b="1">
                <a:ea typeface="楷体" panose="02010609060101010101" pitchFamily="49" charset="-122"/>
                <a:cs typeface="Times New Roman" panose="02020603050405020304" pitchFamily="18" charset="0"/>
              </a:rPr>
              <a:t>甲烷</a:t>
            </a:r>
          </a:p>
        </p:txBody>
      </p:sp>
      <p:pic>
        <p:nvPicPr>
          <p:cNvPr id="94215" name="Picture 7">
            <a:extLst>
              <a:ext uri="{FF2B5EF4-FFF2-40B4-BE49-F238E27FC236}">
                <a16:creationId xmlns:a16="http://schemas.microsoft.com/office/drawing/2014/main" id="{214CCB75-36C3-46F8-AC3C-940A6B7D37E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2339975" y="1989138"/>
            <a:ext cx="4248150" cy="5667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4" name="Rectangle 5">
            <a:extLst>
              <a:ext uri="{FF2B5EF4-FFF2-40B4-BE49-F238E27FC236}">
                <a16:creationId xmlns:a16="http://schemas.microsoft.com/office/drawing/2014/main" id="{2A265B54-B9AD-4E7A-8E43-34CAF96C9BDB}"/>
              </a:ext>
            </a:extLst>
          </p:cNvPr>
          <p:cNvSpPr>
            <a:spLocks noChangeArrowheads="1"/>
          </p:cNvSpPr>
          <p:nvPr/>
        </p:nvSpPr>
        <p:spPr bwMode="auto">
          <a:xfrm>
            <a:off x="0" y="0"/>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1000">
                <a:latin typeface="Arial" panose="020B0604020202020204" pitchFamily="34" charset="0"/>
                <a:ea typeface="ˎ̥" charset="0"/>
                <a:cs typeface="宋体" panose="02010600030101010101" pitchFamily="2" charset="-122"/>
              </a:rPr>
              <a:t>  </a:t>
            </a:r>
            <a:endParaRPr lang="en-US" altLang="zh-CN">
              <a:latin typeface="Arial" panose="020B0604020202020204" pitchFamily="34" charset="0"/>
              <a:ea typeface="ˎ̥" charset="0"/>
              <a:cs typeface="宋体" panose="02010600030101010101" pitchFamily="2" charset="-122"/>
            </a:endParaRPr>
          </a:p>
        </p:txBody>
      </p:sp>
      <p:pic>
        <p:nvPicPr>
          <p:cNvPr id="94212" name="Picture 4">
            <a:extLst>
              <a:ext uri="{FF2B5EF4-FFF2-40B4-BE49-F238E27FC236}">
                <a16:creationId xmlns:a16="http://schemas.microsoft.com/office/drawing/2014/main" id="{33CEFF5E-6B79-4492-90F2-036EEB674375}"/>
              </a:ext>
            </a:extLst>
          </p:cNvPr>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1943100" y="1233488"/>
            <a:ext cx="518477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6">
            <a:extLst>
              <a:ext uri="{FF2B5EF4-FFF2-40B4-BE49-F238E27FC236}">
                <a16:creationId xmlns:a16="http://schemas.microsoft.com/office/drawing/2014/main" id="{517CFB20-5325-41D6-8FAE-E9EBFFACA50D}"/>
              </a:ext>
            </a:extLst>
          </p:cNvPr>
          <p:cNvSpPr>
            <a:spLocks noChangeArrowheads="1"/>
          </p:cNvSpPr>
          <p:nvPr/>
        </p:nvSpPr>
        <p:spPr bwMode="auto">
          <a:xfrm>
            <a:off x="0" y="473075"/>
            <a:ext cx="2159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900">
                <a:latin typeface="Arial" panose="020B0604020202020204" pitchFamily="34" charset="0"/>
                <a:ea typeface="宋体" panose="02010600030101010101" pitchFamily="2" charset="-122"/>
              </a:rPr>
              <a:t> </a:t>
            </a:r>
            <a:endParaRPr lang="en-US" altLang="zh-CN">
              <a:latin typeface="Arial" panose="020B0604020202020204" pitchFamily="34" charset="0"/>
              <a:ea typeface="宋体" panose="02010600030101010101" pitchFamily="2" charset="-122"/>
            </a:endParaRPr>
          </a:p>
        </p:txBody>
      </p:sp>
      <p:pic>
        <p:nvPicPr>
          <p:cNvPr id="94216" name="Picture 8">
            <a:extLst>
              <a:ext uri="{FF2B5EF4-FFF2-40B4-BE49-F238E27FC236}">
                <a16:creationId xmlns:a16="http://schemas.microsoft.com/office/drawing/2014/main" id="{F6077478-3866-4422-AB02-25A21A9316C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11525" y="2781300"/>
            <a:ext cx="24130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7" name="Rectangle 9">
            <a:extLst>
              <a:ext uri="{FF2B5EF4-FFF2-40B4-BE49-F238E27FC236}">
                <a16:creationId xmlns:a16="http://schemas.microsoft.com/office/drawing/2014/main" id="{A9CB3AD1-F443-46D9-AD61-2318B884D73A}"/>
              </a:ext>
            </a:extLst>
          </p:cNvPr>
          <p:cNvSpPr>
            <a:spLocks noChangeArrowheads="1"/>
          </p:cNvSpPr>
          <p:nvPr/>
        </p:nvSpPr>
        <p:spPr bwMode="auto">
          <a:xfrm>
            <a:off x="3240088" y="5484813"/>
            <a:ext cx="233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Times New Roman" panose="02020603050405020304" pitchFamily="18" charset="0"/>
                <a:ea typeface="楷体" panose="02010609060101010101" pitchFamily="49" charset="-122"/>
                <a:cs typeface="Times New Roman" panose="02020603050405020304" pitchFamily="18" charset="0"/>
              </a:rPr>
              <a:t>甲烷的</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C—H</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键</a:t>
            </a:r>
          </a:p>
        </p:txBody>
      </p:sp>
      <p:sp>
        <p:nvSpPr>
          <p:cNvPr id="2" name="日期占位符 1">
            <a:extLst>
              <a:ext uri="{FF2B5EF4-FFF2-40B4-BE49-F238E27FC236}">
                <a16:creationId xmlns:a16="http://schemas.microsoft.com/office/drawing/2014/main" id="{F1A1AA14-4EDF-4F60-B27F-4396CA5A78C9}"/>
              </a:ext>
            </a:extLst>
          </p:cNvPr>
          <p:cNvSpPr>
            <a:spLocks noGrp="1"/>
          </p:cNvSpPr>
          <p:nvPr>
            <p:ph type="dt" sz="quarter" idx="10"/>
          </p:nvPr>
        </p:nvSpPr>
        <p:spPr/>
        <p:txBody>
          <a:bodyPr/>
          <a:lstStyle/>
          <a:p>
            <a:pPr>
              <a:defRPr/>
            </a:pPr>
            <a:fld id="{A63E3A0C-5C75-426E-83F6-6C17DC5D4E61}"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69FB8D67-A929-41D5-B36B-A73B49DC6F09}"/>
              </a:ext>
            </a:extLst>
          </p:cNvPr>
          <p:cNvSpPr>
            <a:spLocks noGrp="1"/>
          </p:cNvSpPr>
          <p:nvPr>
            <p:ph type="sldNum" sz="quarter" idx="12"/>
          </p:nvPr>
        </p:nvSpPr>
        <p:spPr/>
        <p:txBody>
          <a:bodyPr/>
          <a:lstStyle/>
          <a:p>
            <a:pPr>
              <a:defRPr/>
            </a:pPr>
            <a:fld id="{93609268-D243-42D7-B759-A2CF73E2CE61}" type="slidenum">
              <a:rPr lang="en-US" altLang="zh-CN" smtClean="0"/>
              <a:pPr>
                <a:defRPr/>
              </a:pPr>
              <a:t>45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Effect transition="in" filter="slide(fromBottom)">
                                      <p:cBhvr>
                                        <p:cTn id="7" dur="500"/>
                                        <p:tgtEl>
                                          <p:spTgt spid="94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strips(downRight)">
                                      <p:cBhvr>
                                        <p:cTn id="12" dur="500"/>
                                        <p:tgtEl>
                                          <p:spTgt spid="94212"/>
                                        </p:tgtEl>
                                      </p:cBhvr>
                                    </p:animEffect>
                                  </p:childTnLst>
                                </p:cTn>
                              </p:par>
                              <p:par>
                                <p:cTn id="13" presetID="18" presetClass="entr" presetSubtype="6" fill="hold" nodeType="withEffect">
                                  <p:stCondLst>
                                    <p:cond delay="0"/>
                                  </p:stCondLst>
                                  <p:childTnLst>
                                    <p:set>
                                      <p:cBhvr>
                                        <p:cTn id="14" dur="1" fill="hold">
                                          <p:stCondLst>
                                            <p:cond delay="0"/>
                                          </p:stCondLst>
                                        </p:cTn>
                                        <p:tgtEl>
                                          <p:spTgt spid="94215"/>
                                        </p:tgtEl>
                                        <p:attrNameLst>
                                          <p:attrName>style.visibility</p:attrName>
                                        </p:attrNameLst>
                                      </p:cBhvr>
                                      <p:to>
                                        <p:strVal val="visible"/>
                                      </p:to>
                                    </p:set>
                                    <p:animEffect transition="in" filter="strips(downRight)">
                                      <p:cBhvr>
                                        <p:cTn id="15" dur="500"/>
                                        <p:tgtEl>
                                          <p:spTgt spid="942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94216"/>
                                        </p:tgtEl>
                                        <p:attrNameLst>
                                          <p:attrName>style.visibility</p:attrName>
                                        </p:attrNameLst>
                                      </p:cBhvr>
                                      <p:to>
                                        <p:strVal val="visible"/>
                                      </p:to>
                                    </p:set>
                                    <p:animEffect transition="in" filter="strips(downRight)">
                                      <p:cBhvr>
                                        <p:cTn id="20" dur="500"/>
                                        <p:tgtEl>
                                          <p:spTgt spid="94216"/>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4217"/>
                                        </p:tgtEl>
                                        <p:attrNameLst>
                                          <p:attrName>style.visibility</p:attrName>
                                        </p:attrNameLst>
                                      </p:cBhvr>
                                      <p:to>
                                        <p:strVal val="visible"/>
                                      </p:to>
                                    </p:set>
                                    <p:animEffect transition="in" filter="strips(downRight)">
                                      <p:cBhvr>
                                        <p:cTn id="23" dur="500"/>
                                        <p:tgtEl>
                                          <p:spTgt spid="94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1A7F1D4B-B8E4-4770-AFB0-7EAC717EA822}"/>
              </a:ext>
            </a:extLst>
          </p:cNvPr>
          <p:cNvSpPr>
            <a:spLocks noChangeArrowheads="1"/>
          </p:cNvSpPr>
          <p:nvPr/>
        </p:nvSpPr>
        <p:spPr bwMode="auto">
          <a:xfrm>
            <a:off x="168275" y="303213"/>
            <a:ext cx="8975725"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8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800" b="1">
                <a:latin typeface="Times New Roman" panose="02020603050405020304" pitchFamily="18" charset="0"/>
                <a:ea typeface="楷体" panose="02010609060101010101" pitchFamily="49" charset="-122"/>
                <a:cs typeface="Times New Roman" panose="02020603050405020304" pitchFamily="18" charset="0"/>
              </a:rPr>
              <a:t>杂化</a:t>
            </a:r>
            <a:br>
              <a:rPr lang="zh-CN" altLang="en-US" sz="2400" b="1">
                <a:latin typeface="Times New Roman" panose="02020603050405020304" pitchFamily="18" charset="0"/>
                <a:ea typeface="楷体" panose="02010609060101010101" pitchFamily="49" charset="-122"/>
                <a:cs typeface="Times New Roman" panose="02020603050405020304" pitchFamily="18" charset="0"/>
              </a:rPr>
            </a:br>
            <a:endParaRPr lang="zh-CN" altLang="en-US" sz="2400"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2579" name="Rectangle 3">
            <a:extLst>
              <a:ext uri="{FF2B5EF4-FFF2-40B4-BE49-F238E27FC236}">
                <a16:creationId xmlns:a16="http://schemas.microsoft.com/office/drawing/2014/main" id="{5701A86E-87C3-4690-A29F-2A1F12B304D4}"/>
              </a:ext>
            </a:extLst>
          </p:cNvPr>
          <p:cNvSpPr>
            <a:spLocks noChangeArrowheads="1"/>
          </p:cNvSpPr>
          <p:nvPr/>
        </p:nvSpPr>
        <p:spPr bwMode="auto">
          <a:xfrm>
            <a:off x="0" y="944563"/>
            <a:ext cx="8821738"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en-US" altLang="zh-CN"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碳原子的 一个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2S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轨道与二个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轨道杂化，形成三个能量相等、形状相同的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轨道。每个轨道中有一个价电子，未杂化的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也有一个电子。</a:t>
            </a:r>
          </a:p>
        </p:txBody>
      </p:sp>
      <p:pic>
        <p:nvPicPr>
          <p:cNvPr id="152580" name="Picture 4">
            <a:extLst>
              <a:ext uri="{FF2B5EF4-FFF2-40B4-BE49-F238E27FC236}">
                <a16:creationId xmlns:a16="http://schemas.microsoft.com/office/drawing/2014/main" id="{CDECBA81-8EBB-4D98-B37B-091C16F99307}"/>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1619250" y="2708275"/>
            <a:ext cx="5724525" cy="15065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2581" name="Picture 5">
            <a:extLst>
              <a:ext uri="{FF2B5EF4-FFF2-40B4-BE49-F238E27FC236}">
                <a16:creationId xmlns:a16="http://schemas.microsoft.com/office/drawing/2014/main" id="{17978C3B-A1AA-4178-BA61-860F852AB2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2138" y="4184650"/>
            <a:ext cx="25336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Rectangle 6">
            <a:extLst>
              <a:ext uri="{FF2B5EF4-FFF2-40B4-BE49-F238E27FC236}">
                <a16:creationId xmlns:a16="http://schemas.microsoft.com/office/drawing/2014/main" id="{8B7AC0D2-C1CF-4B2F-8A65-D19C73786EAF}"/>
              </a:ext>
            </a:extLst>
          </p:cNvPr>
          <p:cNvSpPr>
            <a:spLocks noChangeArrowheads="1"/>
          </p:cNvSpPr>
          <p:nvPr/>
        </p:nvSpPr>
        <p:spPr bwMode="auto">
          <a:xfrm>
            <a:off x="3132138" y="5924550"/>
            <a:ext cx="414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a:t>
            </a:r>
            <a:r>
              <a:rPr lang="zh-CN" altLang="en-US" sz="240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日期占位符 1">
            <a:extLst>
              <a:ext uri="{FF2B5EF4-FFF2-40B4-BE49-F238E27FC236}">
                <a16:creationId xmlns:a16="http://schemas.microsoft.com/office/drawing/2014/main" id="{58E9D0A1-8D77-4F99-B244-601DCB288AC3}"/>
              </a:ext>
            </a:extLst>
          </p:cNvPr>
          <p:cNvSpPr>
            <a:spLocks noGrp="1"/>
          </p:cNvSpPr>
          <p:nvPr>
            <p:ph type="dt" sz="quarter" idx="10"/>
          </p:nvPr>
        </p:nvSpPr>
        <p:spPr/>
        <p:txBody>
          <a:bodyPr/>
          <a:lstStyle/>
          <a:p>
            <a:pPr>
              <a:defRPr/>
            </a:pPr>
            <a:fld id="{11FCAA50-904F-482F-AFAA-CEB4D2E9F7F2}"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037F250D-7DBC-44AE-8F00-FC429B4290AA}"/>
              </a:ext>
            </a:extLst>
          </p:cNvPr>
          <p:cNvSpPr>
            <a:spLocks noGrp="1"/>
          </p:cNvSpPr>
          <p:nvPr>
            <p:ph type="sldNum" sz="quarter" idx="12"/>
          </p:nvPr>
        </p:nvSpPr>
        <p:spPr/>
        <p:txBody>
          <a:bodyPr/>
          <a:lstStyle/>
          <a:p>
            <a:pPr>
              <a:defRPr/>
            </a:pPr>
            <a:fld id="{B126F189-FA39-4BFF-9A46-9FC9821D0F4E}" type="slidenum">
              <a:rPr lang="en-US" altLang="zh-CN" smtClean="0"/>
              <a:pPr>
                <a:defRPr/>
              </a:pPr>
              <a:t>46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slide(fromBottom)">
                                      <p:cBhvr>
                                        <p:cTn id="7" dur="500"/>
                                        <p:tgtEl>
                                          <p:spTgt spid="1525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2579"/>
                                        </p:tgtEl>
                                        <p:attrNameLst>
                                          <p:attrName>style.visibility</p:attrName>
                                        </p:attrNameLst>
                                      </p:cBhvr>
                                      <p:to>
                                        <p:strVal val="visible"/>
                                      </p:to>
                                    </p:set>
                                    <p:animEffect transition="in" filter="strips(downRight)">
                                      <p:cBhvr>
                                        <p:cTn id="12" dur="500"/>
                                        <p:tgtEl>
                                          <p:spTgt spid="152579"/>
                                        </p:tgtEl>
                                      </p:cBhvr>
                                    </p:animEffect>
                                  </p:childTnLst>
                                </p:cTn>
                              </p:par>
                              <p:par>
                                <p:cTn id="13" presetID="18" presetClass="entr" presetSubtype="6" fill="hold" nodeType="withEffect">
                                  <p:stCondLst>
                                    <p:cond delay="0"/>
                                  </p:stCondLst>
                                  <p:childTnLst>
                                    <p:set>
                                      <p:cBhvr>
                                        <p:cTn id="14" dur="1" fill="hold">
                                          <p:stCondLst>
                                            <p:cond delay="0"/>
                                          </p:stCondLst>
                                        </p:cTn>
                                        <p:tgtEl>
                                          <p:spTgt spid="152580"/>
                                        </p:tgtEl>
                                        <p:attrNameLst>
                                          <p:attrName>style.visibility</p:attrName>
                                        </p:attrNameLst>
                                      </p:cBhvr>
                                      <p:to>
                                        <p:strVal val="visible"/>
                                      </p:to>
                                    </p:set>
                                    <p:animEffect transition="in" filter="strips(downRight)">
                                      <p:cBhvr>
                                        <p:cTn id="15" dur="500"/>
                                        <p:tgtEl>
                                          <p:spTgt spid="15258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52581"/>
                                        </p:tgtEl>
                                        <p:attrNameLst>
                                          <p:attrName>style.visibility</p:attrName>
                                        </p:attrNameLst>
                                      </p:cBhvr>
                                      <p:to>
                                        <p:strVal val="visible"/>
                                      </p:to>
                                    </p:set>
                                    <p:animEffect transition="in" filter="strips(downRight)">
                                      <p:cBhvr>
                                        <p:cTn id="20" dur="500"/>
                                        <p:tgtEl>
                                          <p:spTgt spid="152581"/>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52582"/>
                                        </p:tgtEl>
                                        <p:attrNameLst>
                                          <p:attrName>style.visibility</p:attrName>
                                        </p:attrNameLst>
                                      </p:cBhvr>
                                      <p:to>
                                        <p:strVal val="visible"/>
                                      </p:to>
                                    </p:set>
                                    <p:animEffect transition="in" filter="strips(downRight)">
                                      <p:cBhvr>
                                        <p:cTn id="23" dur="500"/>
                                        <p:tgtEl>
                                          <p:spTgt spid="152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p:bldP spid="152579" grpId="0"/>
      <p:bldP spid="15258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FECB20FD-F114-46D8-92DC-608707514B8F}"/>
              </a:ext>
            </a:extLst>
          </p:cNvPr>
          <p:cNvSpPr>
            <a:spLocks noGrp="1" noChangeArrowheads="1"/>
          </p:cNvSpPr>
          <p:nvPr>
            <p:ph type="title"/>
          </p:nvPr>
        </p:nvSpPr>
        <p:spPr>
          <a:xfrm>
            <a:off x="519113" y="381000"/>
            <a:ext cx="8229600" cy="1139825"/>
          </a:xfrm>
        </p:spPr>
        <p:txBody>
          <a:bodyPr/>
          <a:lstStyle/>
          <a:p>
            <a:pPr eaLnBrk="1" hangingPunct="1"/>
            <a:r>
              <a:rPr lang="zh-CN" altLang="en-US" sz="3200" b="1">
                <a:ea typeface="楷体" panose="02010609060101010101" pitchFamily="49" charset="-122"/>
                <a:cs typeface="Times New Roman" panose="02020603050405020304" pitchFamily="18" charset="0"/>
              </a:rPr>
              <a:t>乙烯</a:t>
            </a:r>
          </a:p>
        </p:txBody>
      </p:sp>
      <p:pic>
        <p:nvPicPr>
          <p:cNvPr id="96260" name="Picture 4">
            <a:extLst>
              <a:ext uri="{FF2B5EF4-FFF2-40B4-BE49-F238E27FC236}">
                <a16:creationId xmlns:a16="http://schemas.microsoft.com/office/drawing/2014/main" id="{7FF928B9-4DDF-4960-BD67-5F7572244AA3}"/>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a:xfrm>
            <a:off x="935038" y="1160463"/>
            <a:ext cx="2562225" cy="14859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6261" name="Rectangle 5">
            <a:extLst>
              <a:ext uri="{FF2B5EF4-FFF2-40B4-BE49-F238E27FC236}">
                <a16:creationId xmlns:a16="http://schemas.microsoft.com/office/drawing/2014/main" id="{C1055598-50F5-4076-AE7A-344788446184}"/>
              </a:ext>
            </a:extLst>
          </p:cNvPr>
          <p:cNvSpPr>
            <a:spLocks noChangeArrowheads="1"/>
          </p:cNvSpPr>
          <p:nvPr/>
        </p:nvSpPr>
        <p:spPr bwMode="auto">
          <a:xfrm>
            <a:off x="1187450" y="2852738"/>
            <a:ext cx="212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楷体" panose="02010609060101010101" pitchFamily="49" charset="-122"/>
                <a:cs typeface="Times New Roman" panose="02020603050405020304" pitchFamily="18" charset="0"/>
              </a:rPr>
              <a:t>PzPz→π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 </a:t>
            </a:r>
          </a:p>
        </p:txBody>
      </p:sp>
      <p:pic>
        <p:nvPicPr>
          <p:cNvPr id="96262" name="Picture 6">
            <a:extLst>
              <a:ext uri="{FF2B5EF4-FFF2-40B4-BE49-F238E27FC236}">
                <a16:creationId xmlns:a16="http://schemas.microsoft.com/office/drawing/2014/main" id="{C4CAE63D-81C1-4A35-8616-1C1503BD30B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5600" y="1268413"/>
            <a:ext cx="2571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Rectangle 7">
            <a:extLst>
              <a:ext uri="{FF2B5EF4-FFF2-40B4-BE49-F238E27FC236}">
                <a16:creationId xmlns:a16="http://schemas.microsoft.com/office/drawing/2014/main" id="{79E5ECB9-F3EC-42B6-8C32-D8E827837B1B}"/>
              </a:ext>
            </a:extLst>
          </p:cNvPr>
          <p:cNvSpPr>
            <a:spLocks noChangeArrowheads="1"/>
          </p:cNvSpPr>
          <p:nvPr/>
        </p:nvSpPr>
        <p:spPr bwMode="auto">
          <a:xfrm>
            <a:off x="5616575" y="2781300"/>
            <a:ext cx="24209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乙烯的分子结构</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sp>
        <p:nvSpPr>
          <p:cNvPr id="96264" name="Rectangle 8">
            <a:extLst>
              <a:ext uri="{FF2B5EF4-FFF2-40B4-BE49-F238E27FC236}">
                <a16:creationId xmlns:a16="http://schemas.microsoft.com/office/drawing/2014/main" id="{655247A1-8373-4976-85EC-2CCE80757418}"/>
              </a:ext>
            </a:extLst>
          </p:cNvPr>
          <p:cNvSpPr>
            <a:spLocks noChangeArrowheads="1"/>
          </p:cNvSpPr>
          <p:nvPr/>
        </p:nvSpPr>
        <p:spPr bwMode="auto">
          <a:xfrm>
            <a:off x="179388" y="3516313"/>
            <a:ext cx="8785225"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en-US" altLang="zh-CN" sz="2600">
                <a:latin typeface="Arial" panose="020B0604020202020204" pitchFamily="34" charset="0"/>
                <a:ea typeface="宋体" panose="02010600030101010101" pitchFamily="2" charset="-122"/>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三个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轨道互成</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120</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o</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，在一个平面上</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与未杂化的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轨道垂直。两个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杂化的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原子沿着各自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轨道轴接近重叠，形成</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的 </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σ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键，与此同时两个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轨道也接近</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从</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轨道的侧面互相重叠，形成</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 π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键，即</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重键同时形成。剩下的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en-US" altLang="zh-CN" sz="2400" b="1" baseline="3000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轨道与四个氢原子的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1S</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轨道重叠，形成四个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C-H σ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键，即乙烯分子。</a:t>
            </a:r>
            <a:r>
              <a:rPr lang="zh-CN" altLang="en-US" sz="2600">
                <a:latin typeface="Arial" panose="020B0604020202020204" pitchFamily="34" charset="0"/>
                <a:ea typeface="宋体" panose="02010600030101010101" pitchFamily="2" charset="-122"/>
              </a:rPr>
              <a:t> </a:t>
            </a:r>
          </a:p>
        </p:txBody>
      </p:sp>
      <p:sp>
        <p:nvSpPr>
          <p:cNvPr id="2" name="日期占位符 1">
            <a:extLst>
              <a:ext uri="{FF2B5EF4-FFF2-40B4-BE49-F238E27FC236}">
                <a16:creationId xmlns:a16="http://schemas.microsoft.com/office/drawing/2014/main" id="{D0D56235-DEC5-424E-A02B-F6D0BB0FCA7B}"/>
              </a:ext>
            </a:extLst>
          </p:cNvPr>
          <p:cNvSpPr>
            <a:spLocks noGrp="1"/>
          </p:cNvSpPr>
          <p:nvPr>
            <p:ph type="dt" sz="quarter" idx="10"/>
          </p:nvPr>
        </p:nvSpPr>
        <p:spPr/>
        <p:txBody>
          <a:bodyPr/>
          <a:lstStyle/>
          <a:p>
            <a:pPr>
              <a:defRPr/>
            </a:pPr>
            <a:fld id="{91295ECD-E8D1-4974-B0AA-23B0CD0D94DD}"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E97E1D39-B232-400B-AF30-9327AFF1EB23}"/>
              </a:ext>
            </a:extLst>
          </p:cNvPr>
          <p:cNvSpPr>
            <a:spLocks noGrp="1"/>
          </p:cNvSpPr>
          <p:nvPr>
            <p:ph type="sldNum" sz="quarter" idx="12"/>
          </p:nvPr>
        </p:nvSpPr>
        <p:spPr/>
        <p:txBody>
          <a:bodyPr/>
          <a:lstStyle/>
          <a:p>
            <a:pPr>
              <a:defRPr/>
            </a:pPr>
            <a:fld id="{70B6C2E3-2A20-4A70-80BE-A74D6DB61108}" type="slidenum">
              <a:rPr lang="en-US" altLang="zh-CN" smtClean="0"/>
              <a:pPr>
                <a:defRPr/>
              </a:pPr>
              <a:t>47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slide(fromBottom)">
                                      <p:cBhvr>
                                        <p:cTn id="7" dur="500"/>
                                        <p:tgtEl>
                                          <p:spTgt spid="96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barn(inHorizontal)">
                                      <p:cBhvr>
                                        <p:cTn id="12" dur="500"/>
                                        <p:tgtEl>
                                          <p:spTgt spid="96260"/>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96261"/>
                                        </p:tgtEl>
                                        <p:attrNameLst>
                                          <p:attrName>style.visibility</p:attrName>
                                        </p:attrNameLst>
                                      </p:cBhvr>
                                      <p:to>
                                        <p:strVal val="visible"/>
                                      </p:to>
                                    </p:set>
                                    <p:animEffect transition="in" filter="barn(inHorizontal)">
                                      <p:cBhvr>
                                        <p:cTn id="15" dur="500"/>
                                        <p:tgtEl>
                                          <p:spTgt spid="962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96262"/>
                                        </p:tgtEl>
                                        <p:attrNameLst>
                                          <p:attrName>style.visibility</p:attrName>
                                        </p:attrNameLst>
                                      </p:cBhvr>
                                      <p:to>
                                        <p:strVal val="visible"/>
                                      </p:to>
                                    </p:set>
                                    <p:animEffect transition="in" filter="strips(downRight)">
                                      <p:cBhvr>
                                        <p:cTn id="20" dur="500"/>
                                        <p:tgtEl>
                                          <p:spTgt spid="96262"/>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6263"/>
                                        </p:tgtEl>
                                        <p:attrNameLst>
                                          <p:attrName>style.visibility</p:attrName>
                                        </p:attrNameLst>
                                      </p:cBhvr>
                                      <p:to>
                                        <p:strVal val="visible"/>
                                      </p:to>
                                    </p:set>
                                    <p:animEffect transition="in" filter="strips(downRight)">
                                      <p:cBhvr>
                                        <p:cTn id="23" dur="500"/>
                                        <p:tgtEl>
                                          <p:spTgt spid="96263"/>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96264"/>
                                        </p:tgtEl>
                                        <p:attrNameLst>
                                          <p:attrName>style.visibility</p:attrName>
                                        </p:attrNameLst>
                                      </p:cBhvr>
                                      <p:to>
                                        <p:strVal val="visible"/>
                                      </p:to>
                                    </p:set>
                                    <p:animEffect transition="in" filter="strips(downRight)">
                                      <p:cBhvr>
                                        <p:cTn id="26" dur="500"/>
                                        <p:tgtEl>
                                          <p:spTgt spid="96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p:bldP spid="96261" grpId="0"/>
      <p:bldP spid="96263" grpId="0"/>
      <p:bldP spid="9626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37B8AF3-5709-48B0-975B-6CA3CC8F55CA}"/>
              </a:ext>
            </a:extLst>
          </p:cNvPr>
          <p:cNvSpPr>
            <a:spLocks noGrp="1" noChangeArrowheads="1"/>
          </p:cNvSpPr>
          <p:nvPr>
            <p:ph type="title"/>
          </p:nvPr>
        </p:nvSpPr>
        <p:spPr>
          <a:xfrm>
            <a:off x="457200" y="277813"/>
            <a:ext cx="8229600" cy="630237"/>
          </a:xfrm>
        </p:spPr>
        <p:txBody>
          <a:bodyPr rtlCol="0">
            <a:normAutofit fontScale="90000"/>
          </a:bodyPr>
          <a:lstStyle/>
          <a:p>
            <a:pPr eaLnBrk="1" fontAlgn="auto" hangingPunct="1">
              <a:spcAft>
                <a:spcPts val="0"/>
              </a:spcAft>
              <a:defRPr/>
            </a:pPr>
            <a:br>
              <a:rPr lang="zh-CN" altLang="en-US" sz="2800" dirty="0">
                <a:ea typeface="楷体" panose="02010609060101010101" pitchFamily="49" charset="-122"/>
                <a:cs typeface="Times New Roman" panose="02020603050405020304" pitchFamily="18" charset="0"/>
              </a:rPr>
            </a:br>
            <a:r>
              <a:rPr lang="zh-CN" altLang="en-US" sz="3800" dirty="0">
                <a:latin typeface="Arial" panose="020B0604020202020204" pitchFamily="34" charset="0"/>
                <a:ea typeface="楷体" panose="02010609060101010101" pitchFamily="49" charset="-122"/>
                <a:cs typeface="Times New Roman" panose="02020603050405020304" pitchFamily="18" charset="0"/>
              </a:rPr>
              <a:t>    </a:t>
            </a:r>
            <a:br>
              <a:rPr lang="zh-CN" altLang="en-US" sz="3800" dirty="0">
                <a:ea typeface="楷体" panose="02010609060101010101" pitchFamily="49" charset="-122"/>
                <a:cs typeface="Times New Roman" panose="02020603050405020304" pitchFamily="18" charset="0"/>
              </a:rPr>
            </a:br>
            <a:r>
              <a:rPr lang="en-US" altLang="zh-CN" sz="4000"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40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4000" b="1" dirty="0" err="1">
                <a:latin typeface="Times New Roman" panose="02020603050405020304" pitchFamily="18" charset="0"/>
                <a:ea typeface="楷体" panose="02010609060101010101" pitchFamily="49" charset="-122"/>
                <a:cs typeface="Times New Roman" panose="02020603050405020304" pitchFamily="18" charset="0"/>
              </a:rPr>
              <a:t>sp</a:t>
            </a:r>
            <a:r>
              <a:rPr lang="zh-CN" altLang="en-US" sz="4000" b="1" dirty="0">
                <a:latin typeface="Times New Roman" panose="02020603050405020304" pitchFamily="18" charset="0"/>
                <a:ea typeface="楷体" panose="02010609060101010101" pitchFamily="49" charset="-122"/>
                <a:cs typeface="Times New Roman" panose="02020603050405020304" pitchFamily="18" charset="0"/>
              </a:rPr>
              <a:t>杂化</a:t>
            </a:r>
            <a:br>
              <a:rPr lang="zh-CN" altLang="en-US" sz="3800" dirty="0">
                <a:ea typeface="楷体" panose="02010609060101010101" pitchFamily="49" charset="-122"/>
                <a:cs typeface="Times New Roman" panose="02020603050405020304" pitchFamily="18" charset="0"/>
              </a:rPr>
            </a:br>
            <a:br>
              <a:rPr lang="zh-CN" altLang="en-US" sz="3800" dirty="0">
                <a:ea typeface="楷体" panose="02010609060101010101" pitchFamily="49" charset="-122"/>
                <a:cs typeface="Times New Roman" panose="02020603050405020304" pitchFamily="18" charset="0"/>
              </a:rPr>
            </a:br>
            <a:endParaRPr lang="zh-CN" altLang="en-US" sz="3800" dirty="0">
              <a:ea typeface="楷体" panose="02010609060101010101" pitchFamily="49" charset="-122"/>
              <a:cs typeface="Times New Roman" panose="02020603050405020304" pitchFamily="18" charset="0"/>
            </a:endParaRPr>
          </a:p>
        </p:txBody>
      </p:sp>
      <p:sp>
        <p:nvSpPr>
          <p:cNvPr id="97283" name="Rectangle 3">
            <a:extLst>
              <a:ext uri="{FF2B5EF4-FFF2-40B4-BE49-F238E27FC236}">
                <a16:creationId xmlns:a16="http://schemas.microsoft.com/office/drawing/2014/main" id="{38502129-8C62-469C-8823-928957B18939}"/>
              </a:ext>
            </a:extLst>
          </p:cNvPr>
          <p:cNvSpPr>
            <a:spLocks noGrp="1" noChangeArrowheads="1"/>
          </p:cNvSpPr>
          <p:nvPr>
            <p:ph idx="1"/>
          </p:nvPr>
        </p:nvSpPr>
        <p:spPr>
          <a:xfrm>
            <a:off x="250825" y="1227138"/>
            <a:ext cx="8229600" cy="1900237"/>
          </a:xfrm>
        </p:spPr>
        <p:txBody>
          <a:bodyPr/>
          <a:lstStyle/>
          <a:p>
            <a:pPr eaLnBrk="1" hangingPunct="1">
              <a:lnSpc>
                <a:spcPct val="130000"/>
              </a:lnSpc>
              <a:buFont typeface="Wingdings" panose="05000000000000000000" pitchFamily="2" charset="2"/>
              <a:buNone/>
            </a:pPr>
            <a:r>
              <a:rPr lang="en-US" altLang="zh-CN"/>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碳原子的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2S</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轨道与一个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轨道杂化，形成两个能量相等、形状相同的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轨道，每个轨道中一个电子，未杂化的两个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轨道中也各有一个电子。</a:t>
            </a:r>
          </a:p>
        </p:txBody>
      </p:sp>
      <p:pic>
        <p:nvPicPr>
          <p:cNvPr id="97284" name="Picture 4">
            <a:extLst>
              <a:ext uri="{FF2B5EF4-FFF2-40B4-BE49-F238E27FC236}">
                <a16:creationId xmlns:a16="http://schemas.microsoft.com/office/drawing/2014/main" id="{26E5B1E5-2CE7-4F8E-8305-348DBF51103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313" y="3640138"/>
            <a:ext cx="4897437"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5">
            <a:extLst>
              <a:ext uri="{FF2B5EF4-FFF2-40B4-BE49-F238E27FC236}">
                <a16:creationId xmlns:a16="http://schemas.microsoft.com/office/drawing/2014/main" id="{46B59F54-BFE1-4CE0-BACB-FBD687B201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27650" y="2595563"/>
            <a:ext cx="30607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Rectangle 6">
            <a:extLst>
              <a:ext uri="{FF2B5EF4-FFF2-40B4-BE49-F238E27FC236}">
                <a16:creationId xmlns:a16="http://schemas.microsoft.com/office/drawing/2014/main" id="{58574A35-65C0-42C1-8EE0-4C70B100488A}"/>
              </a:ext>
            </a:extLst>
          </p:cNvPr>
          <p:cNvSpPr>
            <a:spLocks noChangeArrowheads="1"/>
          </p:cNvSpPr>
          <p:nvPr/>
        </p:nvSpPr>
        <p:spPr bwMode="auto">
          <a:xfrm>
            <a:off x="5040313" y="5708650"/>
            <a:ext cx="387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Times New Roman" panose="02020603050405020304" pitchFamily="18" charset="0"/>
                <a:ea typeface="楷体" panose="02010609060101010101" pitchFamily="49" charset="-122"/>
                <a:cs typeface="Times New Roman" panose="02020603050405020304" pitchFamily="18" charset="0"/>
              </a:rPr>
              <a:t>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原子的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sp</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2Py</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2Pz</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轨道</a:t>
            </a:r>
            <a:r>
              <a:rPr lang="zh-CN" altLang="en-US" sz="2400">
                <a:latin typeface="Times New Roman" panose="02020603050405020304" pitchFamily="18" charset="0"/>
                <a:ea typeface="楷体" panose="02010609060101010101" pitchFamily="49" charset="-122"/>
                <a:cs typeface="Times New Roman" panose="02020603050405020304" pitchFamily="18" charset="0"/>
              </a:rPr>
              <a:t> </a:t>
            </a:r>
          </a:p>
        </p:txBody>
      </p:sp>
      <p:sp>
        <p:nvSpPr>
          <p:cNvPr id="2" name="日期占位符 1">
            <a:extLst>
              <a:ext uri="{FF2B5EF4-FFF2-40B4-BE49-F238E27FC236}">
                <a16:creationId xmlns:a16="http://schemas.microsoft.com/office/drawing/2014/main" id="{C452869F-053D-43C8-83CA-566882D85DBA}"/>
              </a:ext>
            </a:extLst>
          </p:cNvPr>
          <p:cNvSpPr>
            <a:spLocks noGrp="1"/>
          </p:cNvSpPr>
          <p:nvPr>
            <p:ph type="dt" sz="quarter" idx="10"/>
          </p:nvPr>
        </p:nvSpPr>
        <p:spPr/>
        <p:txBody>
          <a:bodyPr/>
          <a:lstStyle/>
          <a:p>
            <a:pPr>
              <a:defRPr/>
            </a:pPr>
            <a:fld id="{62E980DC-5576-4B75-A178-2ABCE436C182}"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3C0DD535-B2AA-42EF-ACE9-06F31D4A3070}"/>
              </a:ext>
            </a:extLst>
          </p:cNvPr>
          <p:cNvSpPr>
            <a:spLocks noGrp="1"/>
          </p:cNvSpPr>
          <p:nvPr>
            <p:ph type="sldNum" sz="quarter" idx="12"/>
          </p:nvPr>
        </p:nvSpPr>
        <p:spPr/>
        <p:txBody>
          <a:bodyPr/>
          <a:lstStyle/>
          <a:p>
            <a:pPr>
              <a:defRPr/>
            </a:pPr>
            <a:fld id="{F5B6FF86-8DF2-4C25-B5F4-553264B1EE9D}" type="slidenum">
              <a:rPr lang="en-US" altLang="zh-CN" smtClean="0"/>
              <a:pPr>
                <a:defRPr/>
              </a:pPr>
              <a:t>48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strips(downRight)">
                                      <p:cBhvr>
                                        <p:cTn id="7" dur="500"/>
                                        <p:tgtEl>
                                          <p:spTgt spid="97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97283">
                                            <p:txEl>
                                              <p:pRg st="0" end="0"/>
                                            </p:txEl>
                                          </p:spTgt>
                                        </p:tgtEl>
                                        <p:attrNameLst>
                                          <p:attrName>style.visibility</p:attrName>
                                        </p:attrNameLst>
                                      </p:cBhvr>
                                      <p:to>
                                        <p:strVal val="visible"/>
                                      </p:to>
                                    </p:set>
                                    <p:animEffect transition="in" filter="strips(downRight)">
                                      <p:cBhvr>
                                        <p:cTn id="12" dur="500"/>
                                        <p:tgtEl>
                                          <p:spTgt spid="972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97284"/>
                                        </p:tgtEl>
                                        <p:attrNameLst>
                                          <p:attrName>style.visibility</p:attrName>
                                        </p:attrNameLst>
                                      </p:cBhvr>
                                      <p:to>
                                        <p:strVal val="visible"/>
                                      </p:to>
                                    </p:set>
                                    <p:animEffect transition="in" filter="strips(downRight)">
                                      <p:cBhvr>
                                        <p:cTn id="17" dur="500"/>
                                        <p:tgtEl>
                                          <p:spTgt spid="972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6" fill="hold" nodeType="clickEffect">
                                  <p:stCondLst>
                                    <p:cond delay="0"/>
                                  </p:stCondLst>
                                  <p:childTnLst>
                                    <p:set>
                                      <p:cBhvr>
                                        <p:cTn id="21" dur="1" fill="hold">
                                          <p:stCondLst>
                                            <p:cond delay="0"/>
                                          </p:stCondLst>
                                        </p:cTn>
                                        <p:tgtEl>
                                          <p:spTgt spid="97285"/>
                                        </p:tgtEl>
                                        <p:attrNameLst>
                                          <p:attrName>style.visibility</p:attrName>
                                        </p:attrNameLst>
                                      </p:cBhvr>
                                      <p:to>
                                        <p:strVal val="visible"/>
                                      </p:to>
                                    </p:set>
                                    <p:animEffect transition="in" filter="barn(inHorizontal)">
                                      <p:cBhvr>
                                        <p:cTn id="22" dur="500"/>
                                        <p:tgtEl>
                                          <p:spTgt spid="97285"/>
                                        </p:tgtEl>
                                      </p:cBhvr>
                                    </p:animEffect>
                                  </p:childTnLst>
                                </p:cTn>
                              </p:par>
                              <p:par>
                                <p:cTn id="23" presetID="16" presetClass="entr" presetSubtype="26" fill="hold" grpId="0" nodeType="withEffect">
                                  <p:stCondLst>
                                    <p:cond delay="0"/>
                                  </p:stCondLst>
                                  <p:childTnLst>
                                    <p:set>
                                      <p:cBhvr>
                                        <p:cTn id="24" dur="1" fill="hold">
                                          <p:stCondLst>
                                            <p:cond delay="0"/>
                                          </p:stCondLst>
                                        </p:cTn>
                                        <p:tgtEl>
                                          <p:spTgt spid="97286"/>
                                        </p:tgtEl>
                                        <p:attrNameLst>
                                          <p:attrName>style.visibility</p:attrName>
                                        </p:attrNameLst>
                                      </p:cBhvr>
                                      <p:to>
                                        <p:strVal val="visible"/>
                                      </p:to>
                                    </p:set>
                                    <p:animEffect transition="in" filter="barn(inHorizontal)">
                                      <p:cBhvr>
                                        <p:cTn id="25" dur="500"/>
                                        <p:tgtEl>
                                          <p:spTgt spid="9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p:bldP spid="9728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B7509E5F-DDEF-4BAC-B7D1-DF63641A7256}"/>
              </a:ext>
            </a:extLst>
          </p:cNvPr>
          <p:cNvSpPr>
            <a:spLocks noGrp="1" noChangeArrowheads="1"/>
          </p:cNvSpPr>
          <p:nvPr>
            <p:ph type="title"/>
          </p:nvPr>
        </p:nvSpPr>
        <p:spPr/>
        <p:txBody>
          <a:bodyPr/>
          <a:lstStyle/>
          <a:p>
            <a:pPr eaLnBrk="1" hangingPunct="1"/>
            <a:r>
              <a:rPr lang="zh-CN" altLang="en-US" sz="3200" b="1">
                <a:ea typeface="楷体" panose="02010609060101010101" pitchFamily="49" charset="-122"/>
                <a:cs typeface="Times New Roman" panose="02020603050405020304" pitchFamily="18" charset="0"/>
              </a:rPr>
              <a:t>乙炔</a:t>
            </a:r>
          </a:p>
        </p:txBody>
      </p:sp>
      <p:sp>
        <p:nvSpPr>
          <p:cNvPr id="98309" name="Rectangle 5">
            <a:extLst>
              <a:ext uri="{FF2B5EF4-FFF2-40B4-BE49-F238E27FC236}">
                <a16:creationId xmlns:a16="http://schemas.microsoft.com/office/drawing/2014/main" id="{4BA0F542-10A9-4A47-9C90-A773B6CCBD29}"/>
              </a:ext>
            </a:extLst>
          </p:cNvPr>
          <p:cNvSpPr>
            <a:spLocks noChangeArrowheads="1"/>
          </p:cNvSpPr>
          <p:nvPr/>
        </p:nvSpPr>
        <p:spPr bwMode="auto">
          <a:xfrm>
            <a:off x="0" y="935038"/>
            <a:ext cx="8964613"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en-US" altLang="zh-CN" sz="2600">
                <a:latin typeface="Arial" panose="020B0604020202020204" pitchFamily="34" charset="0"/>
                <a:ea typeface="宋体" panose="02010600030101010101" pitchFamily="2" charset="-122"/>
              </a:rPr>
              <a:t>      </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在乙炔分子中，</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叁重键中，一个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σ</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键，两个强度相等的</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键，这两个</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键互相垂直，</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π</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电子密度大形成筒状。</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C≡C</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两个原子也不能绕其连线旋转。</a:t>
            </a:r>
          </a:p>
        </p:txBody>
      </p:sp>
      <p:pic>
        <p:nvPicPr>
          <p:cNvPr id="98310" name="Picture 6">
            <a:extLst>
              <a:ext uri="{FF2B5EF4-FFF2-40B4-BE49-F238E27FC236}">
                <a16:creationId xmlns:a16="http://schemas.microsoft.com/office/drawing/2014/main" id="{DCF91D6B-B788-44FE-A1C5-9BDEF88927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800" y="3068638"/>
            <a:ext cx="25717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1" name="Rectangle 7">
            <a:extLst>
              <a:ext uri="{FF2B5EF4-FFF2-40B4-BE49-F238E27FC236}">
                <a16:creationId xmlns:a16="http://schemas.microsoft.com/office/drawing/2014/main" id="{A04556B3-F0FB-4B54-A4D0-2FD958E79C02}"/>
              </a:ext>
            </a:extLst>
          </p:cNvPr>
          <p:cNvSpPr>
            <a:spLocks noChangeArrowheads="1"/>
          </p:cNvSpPr>
          <p:nvPr/>
        </p:nvSpPr>
        <p:spPr bwMode="auto">
          <a:xfrm>
            <a:off x="719138" y="3752850"/>
            <a:ext cx="18081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乙炔的</a:t>
            </a:r>
            <a:r>
              <a:rPr lang="en-US" altLang="zh-CN" sz="2400" b="1">
                <a:latin typeface="Arial" panose="020B0604020202020204" pitchFamily="34" charset="0"/>
                <a:ea typeface="楷体" panose="02010609060101010101" pitchFamily="49" charset="-122"/>
                <a:cs typeface="Times New Roman" panose="02020603050405020304" pitchFamily="18" charset="0"/>
              </a:rPr>
              <a:t>σ</a:t>
            </a:r>
            <a:r>
              <a:rPr lang="zh-CN" altLang="en-US" sz="2400" b="1">
                <a:latin typeface="Arial" panose="020B0604020202020204" pitchFamily="34" charset="0"/>
                <a:ea typeface="楷体" panose="02010609060101010101" pitchFamily="49" charset="-122"/>
                <a:cs typeface="Times New Roman" panose="02020603050405020304" pitchFamily="18" charset="0"/>
              </a:rPr>
              <a:t>键</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pic>
        <p:nvPicPr>
          <p:cNvPr id="98312" name="Picture 8">
            <a:extLst>
              <a:ext uri="{FF2B5EF4-FFF2-40B4-BE49-F238E27FC236}">
                <a16:creationId xmlns:a16="http://schemas.microsoft.com/office/drawing/2014/main" id="{ED873B75-F64A-4A5D-AF90-10FB9DDBC27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35488" y="2565400"/>
            <a:ext cx="2571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Rectangle 9">
            <a:extLst>
              <a:ext uri="{FF2B5EF4-FFF2-40B4-BE49-F238E27FC236}">
                <a16:creationId xmlns:a16="http://schemas.microsoft.com/office/drawing/2014/main" id="{D143E763-F4B2-4A5A-9579-2AB6F449D5AC}"/>
              </a:ext>
            </a:extLst>
          </p:cNvPr>
          <p:cNvSpPr>
            <a:spLocks noChangeArrowheads="1"/>
          </p:cNvSpPr>
          <p:nvPr/>
        </p:nvSpPr>
        <p:spPr bwMode="auto">
          <a:xfrm>
            <a:off x="4824413" y="3897313"/>
            <a:ext cx="180816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乙炔的</a:t>
            </a:r>
            <a:r>
              <a:rPr lang="en-US" altLang="zh-CN" sz="2400" b="1">
                <a:latin typeface="Arial" panose="020B0604020202020204" pitchFamily="34" charset="0"/>
                <a:ea typeface="楷体" panose="02010609060101010101" pitchFamily="49" charset="-122"/>
                <a:cs typeface="Times New Roman" panose="02020603050405020304" pitchFamily="18" charset="0"/>
              </a:rPr>
              <a:t>σ</a:t>
            </a:r>
            <a:r>
              <a:rPr lang="zh-CN" altLang="en-US" sz="2400" b="1">
                <a:latin typeface="Arial" panose="020B0604020202020204" pitchFamily="34" charset="0"/>
                <a:ea typeface="楷体" panose="02010609060101010101" pitchFamily="49" charset="-122"/>
                <a:cs typeface="Times New Roman" panose="02020603050405020304" pitchFamily="18" charset="0"/>
              </a:rPr>
              <a:t>键</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pic>
        <p:nvPicPr>
          <p:cNvPr id="98314" name="Picture 10">
            <a:extLst>
              <a:ext uri="{FF2B5EF4-FFF2-40B4-BE49-F238E27FC236}">
                <a16:creationId xmlns:a16="http://schemas.microsoft.com/office/drawing/2014/main" id="{6F8BDED9-4A28-49E8-90A3-B4C093CD9FC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800" y="4292600"/>
            <a:ext cx="2571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5" name="Rectangle 11">
            <a:extLst>
              <a:ext uri="{FF2B5EF4-FFF2-40B4-BE49-F238E27FC236}">
                <a16:creationId xmlns:a16="http://schemas.microsoft.com/office/drawing/2014/main" id="{93FC7269-3572-4406-B332-832CB884406F}"/>
              </a:ext>
            </a:extLst>
          </p:cNvPr>
          <p:cNvSpPr>
            <a:spLocks noChangeArrowheads="1"/>
          </p:cNvSpPr>
          <p:nvPr/>
        </p:nvSpPr>
        <p:spPr bwMode="auto">
          <a:xfrm>
            <a:off x="503238" y="5734050"/>
            <a:ext cx="242093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400" b="1">
                <a:latin typeface="Arial" panose="020B0604020202020204" pitchFamily="34" charset="0"/>
                <a:ea typeface="楷体" panose="02010609060101010101" pitchFamily="49" charset="-122"/>
                <a:cs typeface="Times New Roman" panose="02020603050405020304" pitchFamily="18" charset="0"/>
              </a:rPr>
              <a:t>乙炔的两个</a:t>
            </a:r>
            <a:r>
              <a:rPr lang="en-US" altLang="zh-CN" sz="2400" b="1">
                <a:latin typeface="Arial" panose="020B0604020202020204" pitchFamily="34" charset="0"/>
                <a:ea typeface="楷体" panose="02010609060101010101" pitchFamily="49" charset="-122"/>
                <a:cs typeface="Times New Roman" panose="02020603050405020304" pitchFamily="18" charset="0"/>
              </a:rPr>
              <a:t>π</a:t>
            </a:r>
            <a:r>
              <a:rPr lang="zh-CN" altLang="en-US" sz="2400" b="1">
                <a:latin typeface="Arial" panose="020B0604020202020204" pitchFamily="34" charset="0"/>
                <a:ea typeface="楷体" panose="02010609060101010101" pitchFamily="49" charset="-122"/>
                <a:cs typeface="Times New Roman" panose="02020603050405020304" pitchFamily="18" charset="0"/>
              </a:rPr>
              <a:t>键</a:t>
            </a:r>
            <a:r>
              <a:rPr lang="zh-CN" altLang="en-US" sz="2600">
                <a:latin typeface="Arial" panose="020B0604020202020204" pitchFamily="34" charset="0"/>
                <a:ea typeface="楷体" panose="02010609060101010101" pitchFamily="49" charset="-122"/>
                <a:cs typeface="Times New Roman" panose="02020603050405020304" pitchFamily="18" charset="0"/>
              </a:rPr>
              <a:t> </a:t>
            </a:r>
          </a:p>
        </p:txBody>
      </p:sp>
      <p:sp>
        <p:nvSpPr>
          <p:cNvPr id="65546" name="Rectangle 13">
            <a:extLst>
              <a:ext uri="{FF2B5EF4-FFF2-40B4-BE49-F238E27FC236}">
                <a16:creationId xmlns:a16="http://schemas.microsoft.com/office/drawing/2014/main" id="{A1808DD7-FD03-494E-A07B-EA65B3E7B578}"/>
              </a:ext>
            </a:extLst>
          </p:cNvPr>
          <p:cNvSpPr>
            <a:spLocks noChangeArrowheads="1"/>
          </p:cNvSpPr>
          <p:nvPr/>
        </p:nvSpPr>
        <p:spPr bwMode="auto">
          <a:xfrm>
            <a:off x="0" y="2928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600">
              <a:latin typeface="Arial" panose="020B0604020202020204" pitchFamily="34" charset="0"/>
              <a:ea typeface="宋体" panose="02010600030101010101" pitchFamily="2" charset="-122"/>
            </a:endParaRPr>
          </a:p>
        </p:txBody>
      </p:sp>
      <p:graphicFrame>
        <p:nvGraphicFramePr>
          <p:cNvPr id="98316" name="Object 12">
            <a:extLst>
              <a:ext uri="{FF2B5EF4-FFF2-40B4-BE49-F238E27FC236}">
                <a16:creationId xmlns:a16="http://schemas.microsoft.com/office/drawing/2014/main" id="{9773488A-94FB-415B-ACA4-78E7E01B7BEE}"/>
              </a:ext>
            </a:extLst>
          </p:cNvPr>
          <p:cNvGraphicFramePr>
            <a:graphicFrameLocks noChangeAspect="1"/>
          </p:cNvGraphicFramePr>
          <p:nvPr/>
        </p:nvGraphicFramePr>
        <p:xfrm>
          <a:off x="4679950" y="4616450"/>
          <a:ext cx="3455988" cy="1543050"/>
        </p:xfrm>
        <a:graphic>
          <a:graphicData uri="http://schemas.openxmlformats.org/presentationml/2006/ole">
            <mc:AlternateContent xmlns:mc="http://schemas.openxmlformats.org/markup-compatibility/2006">
              <mc:Choice xmlns:v="urn:schemas-microsoft-com:vml" Requires="v">
                <p:oleObj spid="_x0000_s65552" name="CS ChemDraw Drawing" r:id="rId5" imgW="2238350" imgH="996325" progId="ChemDraw.Document.6.0">
                  <p:embed/>
                </p:oleObj>
              </mc:Choice>
              <mc:Fallback>
                <p:oleObj name="CS ChemDraw Drawing" r:id="rId5" imgW="2238350" imgH="996325" progId="ChemDraw.Document.6.0">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950" y="4616450"/>
                        <a:ext cx="3455988"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日期占位符 1">
            <a:extLst>
              <a:ext uri="{FF2B5EF4-FFF2-40B4-BE49-F238E27FC236}">
                <a16:creationId xmlns:a16="http://schemas.microsoft.com/office/drawing/2014/main" id="{4972A466-82A1-49F5-852C-26D15B7FAAB3}"/>
              </a:ext>
            </a:extLst>
          </p:cNvPr>
          <p:cNvSpPr>
            <a:spLocks noGrp="1"/>
          </p:cNvSpPr>
          <p:nvPr>
            <p:ph type="dt" sz="quarter" idx="10"/>
          </p:nvPr>
        </p:nvSpPr>
        <p:spPr/>
        <p:txBody>
          <a:bodyPr/>
          <a:lstStyle/>
          <a:p>
            <a:pPr>
              <a:defRPr/>
            </a:pPr>
            <a:fld id="{9370E960-BB23-4E60-B4F1-0C5846AD6CE5}"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374358F9-A0A3-4A3B-A33B-11673A503657}"/>
              </a:ext>
            </a:extLst>
          </p:cNvPr>
          <p:cNvSpPr>
            <a:spLocks noGrp="1"/>
          </p:cNvSpPr>
          <p:nvPr>
            <p:ph type="sldNum" sz="quarter" idx="12"/>
          </p:nvPr>
        </p:nvSpPr>
        <p:spPr/>
        <p:txBody>
          <a:bodyPr/>
          <a:lstStyle/>
          <a:p>
            <a:pPr>
              <a:defRPr/>
            </a:pPr>
            <a:fld id="{0DE6A461-E0F5-461D-B17D-437AE51B138B}" type="slidenum">
              <a:rPr lang="en-US" altLang="zh-CN" smtClean="0"/>
              <a:pPr>
                <a:defRPr/>
              </a:pPr>
              <a:t>49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strips(downRight)">
                                      <p:cBhvr>
                                        <p:cTn id="7" dur="500"/>
                                        <p:tgtEl>
                                          <p:spTgt spid="983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8309"/>
                                        </p:tgtEl>
                                        <p:attrNameLst>
                                          <p:attrName>style.visibility</p:attrName>
                                        </p:attrNameLst>
                                      </p:cBhvr>
                                      <p:to>
                                        <p:strVal val="visible"/>
                                      </p:to>
                                    </p:set>
                                    <p:animEffect transition="in" filter="barn(inHorizontal)">
                                      <p:cBhvr>
                                        <p:cTn id="12" dur="500"/>
                                        <p:tgtEl>
                                          <p:spTgt spid="983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98310"/>
                                        </p:tgtEl>
                                        <p:attrNameLst>
                                          <p:attrName>style.visibility</p:attrName>
                                        </p:attrNameLst>
                                      </p:cBhvr>
                                      <p:to>
                                        <p:strVal val="visible"/>
                                      </p:to>
                                    </p:set>
                                    <p:animEffect transition="in" filter="strips(downRight)">
                                      <p:cBhvr>
                                        <p:cTn id="17" dur="500"/>
                                        <p:tgtEl>
                                          <p:spTgt spid="98310"/>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98311"/>
                                        </p:tgtEl>
                                        <p:attrNameLst>
                                          <p:attrName>style.visibility</p:attrName>
                                        </p:attrNameLst>
                                      </p:cBhvr>
                                      <p:to>
                                        <p:strVal val="visible"/>
                                      </p:to>
                                    </p:set>
                                    <p:animEffect transition="in" filter="strips(downRight)">
                                      <p:cBhvr>
                                        <p:cTn id="20" dur="500"/>
                                        <p:tgtEl>
                                          <p:spTgt spid="98311"/>
                                        </p:tgtEl>
                                      </p:cBhvr>
                                    </p:animEffect>
                                  </p:childTnLst>
                                </p:cTn>
                              </p:par>
                              <p:par>
                                <p:cTn id="21" presetID="18" presetClass="entr" presetSubtype="6" fill="hold" nodeType="withEffect">
                                  <p:stCondLst>
                                    <p:cond delay="0"/>
                                  </p:stCondLst>
                                  <p:childTnLst>
                                    <p:set>
                                      <p:cBhvr>
                                        <p:cTn id="22" dur="1" fill="hold">
                                          <p:stCondLst>
                                            <p:cond delay="0"/>
                                          </p:stCondLst>
                                        </p:cTn>
                                        <p:tgtEl>
                                          <p:spTgt spid="98312"/>
                                        </p:tgtEl>
                                        <p:attrNameLst>
                                          <p:attrName>style.visibility</p:attrName>
                                        </p:attrNameLst>
                                      </p:cBhvr>
                                      <p:to>
                                        <p:strVal val="visible"/>
                                      </p:to>
                                    </p:set>
                                    <p:animEffect transition="in" filter="strips(downRight)">
                                      <p:cBhvr>
                                        <p:cTn id="23" dur="500"/>
                                        <p:tgtEl>
                                          <p:spTgt spid="98312"/>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98313"/>
                                        </p:tgtEl>
                                        <p:attrNameLst>
                                          <p:attrName>style.visibility</p:attrName>
                                        </p:attrNameLst>
                                      </p:cBhvr>
                                      <p:to>
                                        <p:strVal val="visible"/>
                                      </p:to>
                                    </p:set>
                                    <p:animEffect transition="in" filter="strips(downRight)">
                                      <p:cBhvr>
                                        <p:cTn id="26" dur="500"/>
                                        <p:tgtEl>
                                          <p:spTgt spid="983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nodeType="clickEffect">
                                  <p:stCondLst>
                                    <p:cond delay="0"/>
                                  </p:stCondLst>
                                  <p:childTnLst>
                                    <p:set>
                                      <p:cBhvr>
                                        <p:cTn id="30" dur="1" fill="hold">
                                          <p:stCondLst>
                                            <p:cond delay="0"/>
                                          </p:stCondLst>
                                        </p:cTn>
                                        <p:tgtEl>
                                          <p:spTgt spid="98314"/>
                                        </p:tgtEl>
                                        <p:attrNameLst>
                                          <p:attrName>style.visibility</p:attrName>
                                        </p:attrNameLst>
                                      </p:cBhvr>
                                      <p:to>
                                        <p:strVal val="visible"/>
                                      </p:to>
                                    </p:set>
                                    <p:animEffect transition="in" filter="barn(inHorizontal)">
                                      <p:cBhvr>
                                        <p:cTn id="31" dur="500"/>
                                        <p:tgtEl>
                                          <p:spTgt spid="98314"/>
                                        </p:tgtEl>
                                      </p:cBhvr>
                                    </p:animEffect>
                                  </p:childTnLst>
                                </p:cTn>
                              </p:par>
                              <p:par>
                                <p:cTn id="32" presetID="16" presetClass="entr" presetSubtype="26" fill="hold" grpId="0" nodeType="withEffect">
                                  <p:stCondLst>
                                    <p:cond delay="0"/>
                                  </p:stCondLst>
                                  <p:childTnLst>
                                    <p:set>
                                      <p:cBhvr>
                                        <p:cTn id="33" dur="1" fill="hold">
                                          <p:stCondLst>
                                            <p:cond delay="0"/>
                                          </p:stCondLst>
                                        </p:cTn>
                                        <p:tgtEl>
                                          <p:spTgt spid="98315"/>
                                        </p:tgtEl>
                                        <p:attrNameLst>
                                          <p:attrName>style.visibility</p:attrName>
                                        </p:attrNameLst>
                                      </p:cBhvr>
                                      <p:to>
                                        <p:strVal val="visible"/>
                                      </p:to>
                                    </p:set>
                                    <p:animEffect transition="in" filter="barn(inHorizontal)">
                                      <p:cBhvr>
                                        <p:cTn id="34" dur="500"/>
                                        <p:tgtEl>
                                          <p:spTgt spid="983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nodeType="clickEffect">
                                  <p:stCondLst>
                                    <p:cond delay="0"/>
                                  </p:stCondLst>
                                  <p:childTnLst>
                                    <p:set>
                                      <p:cBhvr>
                                        <p:cTn id="38" dur="1" fill="hold">
                                          <p:stCondLst>
                                            <p:cond delay="0"/>
                                          </p:stCondLst>
                                        </p:cTn>
                                        <p:tgtEl>
                                          <p:spTgt spid="98316"/>
                                        </p:tgtEl>
                                        <p:attrNameLst>
                                          <p:attrName>style.visibility</p:attrName>
                                        </p:attrNameLst>
                                      </p:cBhvr>
                                      <p:to>
                                        <p:strVal val="visible"/>
                                      </p:to>
                                    </p:set>
                                    <p:animEffect transition="in" filter="slide(fromBottom)">
                                      <p:cBhvr>
                                        <p:cTn id="39" dur="500"/>
                                        <p:tgtEl>
                                          <p:spTgt spid="98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98309" grpId="0"/>
      <p:bldP spid="98311" grpId="0"/>
      <p:bldP spid="98313" grpId="0"/>
      <p:bldP spid="98315"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DD9E9AD-D9A4-44A9-AFE7-09A1A1C0C24D}"/>
              </a:ext>
            </a:extLst>
          </p:cNvPr>
          <p:cNvSpPr>
            <a:spLocks noGrp="1" noChangeArrowheads="1"/>
          </p:cNvSpPr>
          <p:nvPr>
            <p:ph type="title"/>
          </p:nvPr>
        </p:nvSpPr>
        <p:spPr>
          <a:xfrm>
            <a:off x="657225" y="233363"/>
            <a:ext cx="7772400" cy="728662"/>
          </a:xfrm>
        </p:spPr>
        <p:txBody>
          <a:bodyPr/>
          <a:lstStyle/>
          <a:p>
            <a:pPr eaLnBrk="1" hangingPunct="1"/>
            <a:r>
              <a:rPr lang="zh-CN" altLang="en-US" sz="3800" b="1">
                <a:solidFill>
                  <a:srgbClr val="FF0000"/>
                </a:solidFill>
                <a:ea typeface="隶书" panose="02010509060101010101" pitchFamily="49" charset="-122"/>
              </a:rPr>
              <a:t>主要参考书</a:t>
            </a:r>
          </a:p>
        </p:txBody>
      </p:sp>
      <p:sp>
        <p:nvSpPr>
          <p:cNvPr id="7171" name="Rectangle 3">
            <a:extLst>
              <a:ext uri="{FF2B5EF4-FFF2-40B4-BE49-F238E27FC236}">
                <a16:creationId xmlns:a16="http://schemas.microsoft.com/office/drawing/2014/main" id="{056E47FF-CCDA-4AA4-865A-3650736377B7}"/>
              </a:ext>
            </a:extLst>
          </p:cNvPr>
          <p:cNvSpPr>
            <a:spLocks noGrp="1" noChangeArrowheads="1"/>
          </p:cNvSpPr>
          <p:nvPr>
            <p:ph idx="1"/>
          </p:nvPr>
        </p:nvSpPr>
        <p:spPr>
          <a:xfrm>
            <a:off x="430213" y="1133475"/>
            <a:ext cx="8551862" cy="5535613"/>
          </a:xfrm>
        </p:spPr>
        <p:txBody>
          <a:bodyPr/>
          <a:lstStyle/>
          <a:p>
            <a:pPr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基础有机化学</a:t>
            </a: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第二版，上下册，邢其毅、徐瑞秋、周  政、 裴伟伟</a:t>
            </a:r>
            <a:r>
              <a:rPr lang="en-US" altLang="zh-CN" sz="2400">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高等教育出版社，</a:t>
            </a:r>
            <a:r>
              <a:rPr lang="en-US" altLang="zh-CN" sz="2400">
                <a:latin typeface="Times New Roman" panose="02020603050405020304" pitchFamily="18" charset="0"/>
                <a:ea typeface="宋体" panose="02010600030101010101" pitchFamily="2" charset="-122"/>
              </a:rPr>
              <a:t>1993</a:t>
            </a:r>
            <a:r>
              <a:rPr lang="zh-CN" altLang="en-US" sz="2400">
                <a:latin typeface="Times New Roman" panose="02020603050405020304" pitchFamily="18" charset="0"/>
                <a:ea typeface="宋体" panose="02010600030101010101" pitchFamily="2" charset="-122"/>
              </a:rPr>
              <a:t>，北京</a:t>
            </a:r>
          </a:p>
          <a:p>
            <a:pPr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基础有机化学习题解答与解题示例</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邢其毅等编</a:t>
            </a:r>
          </a:p>
          <a:p>
            <a:pPr eaLnBrk="1" hangingPunct="1">
              <a:lnSpc>
                <a:spcPct val="12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北京大学出版社，</a:t>
            </a:r>
            <a:r>
              <a:rPr lang="en-US" altLang="zh-CN" sz="2400">
                <a:latin typeface="Times New Roman" panose="02020603050405020304" pitchFamily="18" charset="0"/>
                <a:ea typeface="宋体" panose="02010600030101010101" pitchFamily="2" charset="-122"/>
              </a:rPr>
              <a:t>1998</a:t>
            </a:r>
            <a:r>
              <a:rPr lang="zh-CN" altLang="en-US" sz="2400">
                <a:latin typeface="Times New Roman" panose="02020603050405020304" pitchFamily="18" charset="0"/>
                <a:ea typeface="宋体" panose="02010600030101010101" pitchFamily="2" charset="-122"/>
              </a:rPr>
              <a:t>。北京</a:t>
            </a:r>
            <a:r>
              <a:rPr lang="zh-CN" altLang="en-US" sz="2400" b="1">
                <a:latin typeface="Times New Roman" panose="02020603050405020304" pitchFamily="18" charset="0"/>
                <a:ea typeface="宋体" panose="02010600030101010101" pitchFamily="2" charset="-122"/>
              </a:rPr>
              <a:t> </a:t>
            </a:r>
          </a:p>
          <a:p>
            <a:pPr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有机化学例题与习题</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解题及水平测试 </a:t>
            </a:r>
          </a:p>
          <a:p>
            <a:pPr eaLnBrk="1" hangingPunct="1">
              <a:lnSpc>
                <a:spcPct val="12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裴伟伟、冯骏材，高等教育出版社，</a:t>
            </a:r>
            <a:r>
              <a:rPr lang="en-US" altLang="zh-CN" sz="2400">
                <a:latin typeface="Times New Roman" panose="02020603050405020304" pitchFamily="18" charset="0"/>
                <a:ea typeface="宋体" panose="02010600030101010101" pitchFamily="2" charset="-122"/>
              </a:rPr>
              <a:t>2002</a:t>
            </a:r>
            <a:r>
              <a:rPr lang="zh-CN" altLang="en-US" sz="2400">
                <a:latin typeface="Times New Roman" panose="02020603050405020304" pitchFamily="18" charset="0"/>
                <a:ea typeface="宋体" panose="02010600030101010101" pitchFamily="2" charset="-122"/>
              </a:rPr>
              <a:t>，北京</a:t>
            </a:r>
          </a:p>
          <a:p>
            <a:pPr algn="just"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b="1">
                <a:solidFill>
                  <a:srgbClr val="FF0000"/>
                </a:solidFill>
                <a:latin typeface="Times New Roman" panose="02020603050405020304" pitchFamily="18" charset="0"/>
                <a:ea typeface="宋体" panose="02010600030101010101" pitchFamily="2" charset="-122"/>
              </a:rPr>
              <a:t>有机化学</a:t>
            </a:r>
            <a:r>
              <a:rPr lang="en-US" altLang="zh-CN" sz="2400" b="1">
                <a:solidFill>
                  <a:srgbClr val="FF0000"/>
                </a:solidFill>
                <a:latin typeface="Times New Roman" panose="02020603050405020304" pitchFamily="18" charset="0"/>
                <a:ea typeface="宋体" panose="02010600030101010101" pitchFamily="2" charset="-122"/>
              </a:rPr>
              <a:t>》</a:t>
            </a:r>
            <a:r>
              <a:rPr lang="zh-CN" altLang="en-US" sz="2400">
                <a:latin typeface="Times New Roman" panose="02020603050405020304" pitchFamily="18" charset="0"/>
                <a:ea typeface="宋体" panose="02010600030101010101" pitchFamily="2" charset="-122"/>
              </a:rPr>
              <a:t>第二版，上下册，徐寿昌主编，</a:t>
            </a:r>
          </a:p>
          <a:p>
            <a:pPr algn="just" eaLnBrk="1" hangingPunct="1">
              <a:lnSpc>
                <a:spcPct val="120000"/>
              </a:lnSpc>
              <a:buFont typeface="Wingdings" panose="05000000000000000000" pitchFamily="2" charset="2"/>
              <a:buNone/>
            </a:pPr>
            <a:r>
              <a:rPr lang="zh-CN" altLang="en-US" sz="2400">
                <a:latin typeface="Times New Roman" panose="02020603050405020304" pitchFamily="18" charset="0"/>
                <a:ea typeface="宋体" panose="02010600030101010101" pitchFamily="2" charset="-122"/>
              </a:rPr>
              <a:t>                                         高等教育出版社，</a:t>
            </a:r>
            <a:r>
              <a:rPr lang="en-US" altLang="zh-CN" sz="2400">
                <a:latin typeface="Times New Roman" panose="02020603050405020304" pitchFamily="18" charset="0"/>
                <a:ea typeface="宋体" panose="02010600030101010101" pitchFamily="2" charset="-122"/>
              </a:rPr>
              <a:t>1990</a:t>
            </a:r>
            <a:r>
              <a:rPr lang="zh-CN" altLang="en-US" sz="2400">
                <a:latin typeface="Times New Roman" panose="02020603050405020304" pitchFamily="18" charset="0"/>
                <a:ea typeface="宋体" panose="02010600030101010101" pitchFamily="2" charset="-122"/>
              </a:rPr>
              <a:t>，北京</a:t>
            </a:r>
          </a:p>
          <a:p>
            <a:pPr algn="just" eaLnBrk="1" hangingPunct="1">
              <a:lnSpc>
                <a:spcPct val="120000"/>
              </a:lnSpc>
            </a:pP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i="1">
                <a:solidFill>
                  <a:srgbClr val="FF0000"/>
                </a:solidFill>
                <a:latin typeface="Times New Roman" panose="02020603050405020304" pitchFamily="18" charset="0"/>
                <a:ea typeface="宋体" panose="02010600030101010101" pitchFamily="2" charset="-122"/>
              </a:rPr>
              <a:t>Instant Notes in Organic Chemistry</a:t>
            </a:r>
            <a:r>
              <a:rPr lang="en-US" altLang="zh-CN" sz="2400" b="1">
                <a:solidFill>
                  <a:srgbClr val="FF0000"/>
                </a:solidFill>
                <a:latin typeface="Times New Roman" panose="02020603050405020304" pitchFamily="18" charset="0"/>
                <a:ea typeface="宋体" panose="02010600030101010101" pitchFamily="2" charset="-122"/>
              </a:rPr>
              <a:t>》</a:t>
            </a:r>
            <a:r>
              <a:rPr lang="en-US" altLang="zh-CN" sz="2400" b="1">
                <a:solidFill>
                  <a:schemeClr val="tx2"/>
                </a:solidFill>
                <a:latin typeface="Times New Roman" panose="02020603050405020304" pitchFamily="18" charset="0"/>
                <a:ea typeface="宋体" panose="02010600030101010101" pitchFamily="2" charset="-122"/>
              </a:rPr>
              <a:t> </a:t>
            </a:r>
            <a:r>
              <a:rPr lang="en-US" altLang="zh-CN" sz="2400">
                <a:latin typeface="Times New Roman" panose="02020603050405020304" pitchFamily="18" charset="0"/>
                <a:ea typeface="宋体" panose="02010600030101010101" pitchFamily="2" charset="-122"/>
              </a:rPr>
              <a:t>G. L. Patrick</a:t>
            </a:r>
          </a:p>
          <a:p>
            <a:pPr algn="just" eaLnBrk="1" hangingPunct="1">
              <a:lnSpc>
                <a:spcPct val="120000"/>
              </a:lnSpc>
              <a:buFont typeface="Wingdings" panose="05000000000000000000" pitchFamily="2" charset="2"/>
              <a:buNone/>
            </a:pPr>
            <a:r>
              <a:rPr lang="en-US" altLang="zh-CN" sz="2400">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宋体" panose="02010600030101010101" pitchFamily="2" charset="-122"/>
              </a:rPr>
              <a:t>科学出版社（影印版）， </a:t>
            </a:r>
            <a:r>
              <a:rPr lang="en-US" altLang="zh-CN" sz="2400">
                <a:latin typeface="Times New Roman" panose="02020603050405020304" pitchFamily="18" charset="0"/>
                <a:ea typeface="宋体" panose="02010600030101010101" pitchFamily="2" charset="-122"/>
              </a:rPr>
              <a:t>2000</a:t>
            </a:r>
            <a:r>
              <a:rPr lang="zh-CN" altLang="en-US" sz="2400">
                <a:latin typeface="Times New Roman" panose="02020603050405020304" pitchFamily="18" charset="0"/>
                <a:ea typeface="宋体" panose="02010600030101010101" pitchFamily="2" charset="-122"/>
              </a:rPr>
              <a:t>，北京</a:t>
            </a:r>
          </a:p>
        </p:txBody>
      </p:sp>
      <p:sp>
        <p:nvSpPr>
          <p:cNvPr id="2" name="日期占位符 1">
            <a:extLst>
              <a:ext uri="{FF2B5EF4-FFF2-40B4-BE49-F238E27FC236}">
                <a16:creationId xmlns:a16="http://schemas.microsoft.com/office/drawing/2014/main" id="{651056B2-ACCD-4892-8B35-8D484DA50CFA}"/>
              </a:ext>
            </a:extLst>
          </p:cNvPr>
          <p:cNvSpPr>
            <a:spLocks noGrp="1"/>
          </p:cNvSpPr>
          <p:nvPr>
            <p:ph type="dt" sz="quarter" idx="10"/>
          </p:nvPr>
        </p:nvSpPr>
        <p:spPr/>
        <p:txBody>
          <a:bodyPr/>
          <a:lstStyle/>
          <a:p>
            <a:pPr>
              <a:defRPr/>
            </a:pPr>
            <a:fld id="{28D0C67D-211D-435F-B355-2EFC1145AACE}"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63D1CFB4-699C-4061-954C-5EC6AE320784}"/>
              </a:ext>
            </a:extLst>
          </p:cNvPr>
          <p:cNvSpPr>
            <a:spLocks noGrp="1"/>
          </p:cNvSpPr>
          <p:nvPr>
            <p:ph type="sldNum" sz="quarter" idx="12"/>
          </p:nvPr>
        </p:nvSpPr>
        <p:spPr/>
        <p:txBody>
          <a:bodyPr/>
          <a:lstStyle/>
          <a:p>
            <a:pPr>
              <a:defRPr/>
            </a:pPr>
            <a:fld id="{7A343E78-E797-4924-9299-7265218A67A2}" type="slidenum">
              <a:rPr lang="en-US" altLang="zh-CN" smtClean="0"/>
              <a:pPr>
                <a:defRPr/>
              </a:pPr>
              <a:t>5</a:t>
            </a:fld>
            <a:endParaRPr lang="en-US" altLang="zh-CN"/>
          </a:p>
        </p:txBody>
      </p:sp>
    </p:spTree>
  </p:cSld>
  <p:clrMapOvr>
    <a:masterClrMapping/>
  </p:clrMapOvr>
  <p:transition>
    <p:cov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a:extLst>
              <a:ext uri="{FF2B5EF4-FFF2-40B4-BE49-F238E27FC236}">
                <a16:creationId xmlns:a16="http://schemas.microsoft.com/office/drawing/2014/main" id="{F835FD0A-B16B-4269-B03B-CBF56BFFE5AC}"/>
              </a:ext>
            </a:extLst>
          </p:cNvPr>
          <p:cNvGraphicFramePr>
            <a:graphicFrameLocks noChangeAspect="1"/>
          </p:cNvGraphicFramePr>
          <p:nvPr/>
        </p:nvGraphicFramePr>
        <p:xfrm>
          <a:off x="2524125" y="1644650"/>
          <a:ext cx="2895600" cy="698500"/>
        </p:xfrm>
        <a:graphic>
          <a:graphicData uri="http://schemas.openxmlformats.org/presentationml/2006/ole">
            <mc:AlternateContent xmlns:mc="http://schemas.openxmlformats.org/markup-compatibility/2006">
              <mc:Choice xmlns:v="urn:schemas-microsoft-com:vml" Requires="v">
                <p:oleObj spid="_x0000_s66587" r:id="rId4" imgW="8571429" imgH="3415873" progId="Photoshop.Image.7">
                  <p:embed/>
                </p:oleObj>
              </mc:Choice>
              <mc:Fallback>
                <p:oleObj r:id="rId4" imgW="8571429" imgH="3415873" progId="Photoshop.Image.7">
                  <p:embed/>
                  <p:pic>
                    <p:nvPicPr>
                      <p:cNvPr id="0" name="Object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4125" y="1644650"/>
                        <a:ext cx="2895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5" name="Object 3">
            <a:extLst>
              <a:ext uri="{FF2B5EF4-FFF2-40B4-BE49-F238E27FC236}">
                <a16:creationId xmlns:a16="http://schemas.microsoft.com/office/drawing/2014/main" id="{846AA006-6B3F-4011-868D-033105A0957D}"/>
              </a:ext>
            </a:extLst>
          </p:cNvPr>
          <p:cNvGraphicFramePr>
            <a:graphicFrameLocks noChangeAspect="1"/>
          </p:cNvGraphicFramePr>
          <p:nvPr/>
        </p:nvGraphicFramePr>
        <p:xfrm>
          <a:off x="6257925" y="1644650"/>
          <a:ext cx="762000" cy="685800"/>
        </p:xfrm>
        <a:graphic>
          <a:graphicData uri="http://schemas.openxmlformats.org/presentationml/2006/ole">
            <mc:AlternateContent xmlns:mc="http://schemas.openxmlformats.org/markup-compatibility/2006">
              <mc:Choice xmlns:v="urn:schemas-microsoft-com:vml" Requires="v">
                <p:oleObj spid="_x0000_s66588" r:id="rId6" imgW="8533333" imgH="2806349" progId="Photoshop.Image.7">
                  <p:embed/>
                </p:oleObj>
              </mc:Choice>
              <mc:Fallback>
                <p:oleObj r:id="rId6" imgW="8533333" imgH="2806349" progId="Photoshop.Image.7">
                  <p:embed/>
                  <p:pic>
                    <p:nvPicPr>
                      <p:cNvPr id="0" name="Object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82" t="12404" r="75510" b="31783"/>
                      <a:stretch>
                        <a:fillRect/>
                      </a:stretch>
                    </p:blipFill>
                    <p:spPr bwMode="auto">
                      <a:xfrm>
                        <a:off x="6257925" y="1644650"/>
                        <a:ext cx="76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6" name="Object 4">
            <a:extLst>
              <a:ext uri="{FF2B5EF4-FFF2-40B4-BE49-F238E27FC236}">
                <a16:creationId xmlns:a16="http://schemas.microsoft.com/office/drawing/2014/main" id="{F7FDF97B-4A4B-4389-9966-23975D7FD9C6}"/>
              </a:ext>
            </a:extLst>
          </p:cNvPr>
          <p:cNvGraphicFramePr>
            <a:graphicFrameLocks noChangeAspect="1"/>
          </p:cNvGraphicFramePr>
          <p:nvPr/>
        </p:nvGraphicFramePr>
        <p:xfrm>
          <a:off x="2828925" y="2436813"/>
          <a:ext cx="2209800" cy="698500"/>
        </p:xfrm>
        <a:graphic>
          <a:graphicData uri="http://schemas.openxmlformats.org/presentationml/2006/ole">
            <mc:AlternateContent xmlns:mc="http://schemas.openxmlformats.org/markup-compatibility/2006">
              <mc:Choice xmlns:v="urn:schemas-microsoft-com:vml" Requires="v">
                <p:oleObj spid="_x0000_s66589" r:id="rId8" imgW="8571429" imgH="3415873" progId="Photoshop.Image.7">
                  <p:embed/>
                </p:oleObj>
              </mc:Choice>
              <mc:Fallback>
                <p:oleObj r:id="rId8" imgW="8571429" imgH="3415873" progId="Photoshop.Image.7">
                  <p:embed/>
                  <p:pic>
                    <p:nvPicPr>
                      <p:cNvPr id="0" name="Object 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8925" y="2436813"/>
                        <a:ext cx="22098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7" name="Object 5">
            <a:extLst>
              <a:ext uri="{FF2B5EF4-FFF2-40B4-BE49-F238E27FC236}">
                <a16:creationId xmlns:a16="http://schemas.microsoft.com/office/drawing/2014/main" id="{B55897E3-0BD1-48D6-9C27-D209233DD24B}"/>
              </a:ext>
            </a:extLst>
          </p:cNvPr>
          <p:cNvGraphicFramePr>
            <a:graphicFrameLocks noChangeAspect="1"/>
          </p:cNvGraphicFramePr>
          <p:nvPr/>
        </p:nvGraphicFramePr>
        <p:xfrm>
          <a:off x="3057525" y="3302000"/>
          <a:ext cx="1752600" cy="698500"/>
        </p:xfrm>
        <a:graphic>
          <a:graphicData uri="http://schemas.openxmlformats.org/presentationml/2006/ole">
            <mc:AlternateContent xmlns:mc="http://schemas.openxmlformats.org/markup-compatibility/2006">
              <mc:Choice xmlns:v="urn:schemas-microsoft-com:vml" Requires="v">
                <p:oleObj spid="_x0000_s66590" r:id="rId9" imgW="8571429" imgH="3415873" progId="Photoshop.Image.7">
                  <p:embed/>
                </p:oleObj>
              </mc:Choice>
              <mc:Fallback>
                <p:oleObj r:id="rId9" imgW="8571429" imgH="3415873" progId="Photoshop.Image.7">
                  <p:embed/>
                  <p:pic>
                    <p:nvPicPr>
                      <p:cNvPr id="0" name="Object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7525" y="3302000"/>
                        <a:ext cx="17526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66" name="Text Box 6">
            <a:extLst>
              <a:ext uri="{FF2B5EF4-FFF2-40B4-BE49-F238E27FC236}">
                <a16:creationId xmlns:a16="http://schemas.microsoft.com/office/drawing/2014/main" id="{6A51A58B-8771-45A7-9D4D-5DC9A4DC26FE}"/>
              </a:ext>
            </a:extLst>
          </p:cNvPr>
          <p:cNvSpPr txBox="1">
            <a:spLocks noChangeArrowheads="1"/>
          </p:cNvSpPr>
          <p:nvPr/>
        </p:nvSpPr>
        <p:spPr bwMode="auto">
          <a:xfrm>
            <a:off x="468313" y="762000"/>
            <a:ext cx="5472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zh-CN" altLang="en-US" sz="2800" b="1">
                <a:solidFill>
                  <a:schemeClr val="accent1"/>
                </a:solidFill>
                <a:latin typeface="Arial" panose="020B0604020202020204" pitchFamily="34" charset="0"/>
                <a:ea typeface="黑体" panose="02010609060101010101" pitchFamily="49" charset="-122"/>
              </a:rPr>
              <a:t>不同杂化态碳原子的电负性差异</a:t>
            </a:r>
          </a:p>
        </p:txBody>
      </p:sp>
      <p:sp>
        <p:nvSpPr>
          <p:cNvPr id="64519" name="Text Box 7">
            <a:extLst>
              <a:ext uri="{FF2B5EF4-FFF2-40B4-BE49-F238E27FC236}">
                <a16:creationId xmlns:a16="http://schemas.microsoft.com/office/drawing/2014/main" id="{17C65622-1834-445E-B4FE-ECB1800A44F0}"/>
              </a:ext>
            </a:extLst>
          </p:cNvPr>
          <p:cNvSpPr txBox="1">
            <a:spLocks noChangeArrowheads="1"/>
          </p:cNvSpPr>
          <p:nvPr/>
        </p:nvSpPr>
        <p:spPr bwMode="auto">
          <a:xfrm>
            <a:off x="1762125" y="173355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i="1">
                <a:solidFill>
                  <a:schemeClr val="accent1"/>
                </a:solidFill>
                <a:latin typeface="Arial" panose="020B0604020202020204" pitchFamily="34" charset="0"/>
                <a:ea typeface="宋体" panose="02010600030101010101" pitchFamily="2" charset="-122"/>
              </a:rPr>
              <a:t>sp</a:t>
            </a:r>
            <a:r>
              <a:rPr lang="en-US" altLang="zh-CN" sz="2400" b="1" baseline="30000">
                <a:solidFill>
                  <a:schemeClr val="accent1"/>
                </a:solidFill>
                <a:latin typeface="Arial" panose="020B0604020202020204" pitchFamily="34" charset="0"/>
                <a:ea typeface="宋体" panose="02010600030101010101" pitchFamily="2" charset="-122"/>
              </a:rPr>
              <a:t>3</a:t>
            </a:r>
          </a:p>
        </p:txBody>
      </p:sp>
      <p:sp>
        <p:nvSpPr>
          <p:cNvPr id="64520" name="Text Box 8">
            <a:extLst>
              <a:ext uri="{FF2B5EF4-FFF2-40B4-BE49-F238E27FC236}">
                <a16:creationId xmlns:a16="http://schemas.microsoft.com/office/drawing/2014/main" id="{75CE86E2-F765-4061-A10F-DD2A1FC7CAC9}"/>
              </a:ext>
            </a:extLst>
          </p:cNvPr>
          <p:cNvSpPr txBox="1">
            <a:spLocks noChangeArrowheads="1"/>
          </p:cNvSpPr>
          <p:nvPr/>
        </p:nvSpPr>
        <p:spPr bwMode="auto">
          <a:xfrm>
            <a:off x="1762125" y="2525713"/>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i="1">
                <a:solidFill>
                  <a:schemeClr val="accent1"/>
                </a:solidFill>
                <a:latin typeface="Arial" panose="020B0604020202020204" pitchFamily="34" charset="0"/>
                <a:ea typeface="宋体" panose="02010600030101010101" pitchFamily="2" charset="-122"/>
              </a:rPr>
              <a:t>sp</a:t>
            </a:r>
            <a:r>
              <a:rPr lang="en-US" altLang="zh-CN" sz="2400" b="1" baseline="30000">
                <a:solidFill>
                  <a:schemeClr val="accent1"/>
                </a:solidFill>
                <a:latin typeface="Arial" panose="020B0604020202020204" pitchFamily="34" charset="0"/>
                <a:ea typeface="宋体" panose="02010600030101010101" pitchFamily="2" charset="-122"/>
              </a:rPr>
              <a:t>2</a:t>
            </a:r>
          </a:p>
        </p:txBody>
      </p:sp>
      <p:sp>
        <p:nvSpPr>
          <p:cNvPr id="64521" name="Text Box 9">
            <a:extLst>
              <a:ext uri="{FF2B5EF4-FFF2-40B4-BE49-F238E27FC236}">
                <a16:creationId xmlns:a16="http://schemas.microsoft.com/office/drawing/2014/main" id="{6F994EB5-067A-4A8D-B0DD-916993B8A369}"/>
              </a:ext>
            </a:extLst>
          </p:cNvPr>
          <p:cNvSpPr txBox="1">
            <a:spLocks noChangeArrowheads="1"/>
          </p:cNvSpPr>
          <p:nvPr/>
        </p:nvSpPr>
        <p:spPr bwMode="auto">
          <a:xfrm>
            <a:off x="1762125" y="33909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400" b="1" i="1">
                <a:solidFill>
                  <a:schemeClr val="accent1"/>
                </a:solidFill>
                <a:latin typeface="Arial" panose="020B0604020202020204" pitchFamily="34" charset="0"/>
                <a:ea typeface="宋体" panose="02010600030101010101" pitchFamily="2" charset="-122"/>
              </a:rPr>
              <a:t>sp</a:t>
            </a:r>
            <a:endParaRPr lang="en-US" altLang="zh-CN" sz="2400" b="1" baseline="30000">
              <a:solidFill>
                <a:schemeClr val="accent1"/>
              </a:solidFill>
              <a:latin typeface="Arial" panose="020B0604020202020204" pitchFamily="34" charset="0"/>
              <a:ea typeface="宋体" panose="02010600030101010101" pitchFamily="2" charset="-122"/>
            </a:endParaRPr>
          </a:p>
        </p:txBody>
      </p:sp>
      <p:graphicFrame>
        <p:nvGraphicFramePr>
          <p:cNvPr id="64522" name="Object 10">
            <a:extLst>
              <a:ext uri="{FF2B5EF4-FFF2-40B4-BE49-F238E27FC236}">
                <a16:creationId xmlns:a16="http://schemas.microsoft.com/office/drawing/2014/main" id="{EAD11CED-6F15-4AA7-A369-BCD4A789A4B7}"/>
              </a:ext>
            </a:extLst>
          </p:cNvPr>
          <p:cNvGraphicFramePr>
            <a:graphicFrameLocks noChangeAspect="1"/>
          </p:cNvGraphicFramePr>
          <p:nvPr/>
        </p:nvGraphicFramePr>
        <p:xfrm>
          <a:off x="6257925" y="2525713"/>
          <a:ext cx="762000" cy="685800"/>
        </p:xfrm>
        <a:graphic>
          <a:graphicData uri="http://schemas.openxmlformats.org/presentationml/2006/ole">
            <mc:AlternateContent xmlns:mc="http://schemas.openxmlformats.org/markup-compatibility/2006">
              <mc:Choice xmlns:v="urn:schemas-microsoft-com:vml" Requires="v">
                <p:oleObj spid="_x0000_s66591" r:id="rId10" imgW="8533333" imgH="2806349" progId="Photoshop.Image.7">
                  <p:embed/>
                </p:oleObj>
              </mc:Choice>
              <mc:Fallback>
                <p:oleObj r:id="rId10" imgW="8533333" imgH="2806349" progId="Photoshop.Image.7">
                  <p:embed/>
                  <p:pic>
                    <p:nvPicPr>
                      <p:cNvPr id="0" name="Object 1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82" t="12404" r="75510" b="31783"/>
                      <a:stretch>
                        <a:fillRect/>
                      </a:stretch>
                    </p:blipFill>
                    <p:spPr bwMode="auto">
                      <a:xfrm>
                        <a:off x="6257925" y="2525713"/>
                        <a:ext cx="76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23" name="Object 11">
            <a:extLst>
              <a:ext uri="{FF2B5EF4-FFF2-40B4-BE49-F238E27FC236}">
                <a16:creationId xmlns:a16="http://schemas.microsoft.com/office/drawing/2014/main" id="{70210EDC-7A52-4C90-B727-622CCFC273CA}"/>
              </a:ext>
            </a:extLst>
          </p:cNvPr>
          <p:cNvGraphicFramePr>
            <a:graphicFrameLocks noChangeAspect="1"/>
          </p:cNvGraphicFramePr>
          <p:nvPr/>
        </p:nvGraphicFramePr>
        <p:xfrm>
          <a:off x="6257925" y="3390900"/>
          <a:ext cx="762000" cy="685800"/>
        </p:xfrm>
        <a:graphic>
          <a:graphicData uri="http://schemas.openxmlformats.org/presentationml/2006/ole">
            <mc:AlternateContent xmlns:mc="http://schemas.openxmlformats.org/markup-compatibility/2006">
              <mc:Choice xmlns:v="urn:schemas-microsoft-com:vml" Requires="v">
                <p:oleObj spid="_x0000_s66592" r:id="rId11" imgW="8533333" imgH="2806349" progId="Photoshop.Image.7">
                  <p:embed/>
                </p:oleObj>
              </mc:Choice>
              <mc:Fallback>
                <p:oleObj r:id="rId11" imgW="8533333" imgH="2806349" progId="Photoshop.Image.7">
                  <p:embed/>
                  <p:pic>
                    <p:nvPicPr>
                      <p:cNvPr id="0" name="Object 1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4082" t="12404" r="75510" b="31783"/>
                      <a:stretch>
                        <a:fillRect/>
                      </a:stretch>
                    </p:blipFill>
                    <p:spPr bwMode="auto">
                      <a:xfrm>
                        <a:off x="6257925" y="3390900"/>
                        <a:ext cx="762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8">
            <a:extLst>
              <a:ext uri="{FF2B5EF4-FFF2-40B4-BE49-F238E27FC236}">
                <a16:creationId xmlns:a16="http://schemas.microsoft.com/office/drawing/2014/main" id="{F4EA1C13-8AFA-41DE-AD92-4CAE37D96540}"/>
              </a:ext>
            </a:extLst>
          </p:cNvPr>
          <p:cNvSpPr txBox="1">
            <a:spLocks noChangeArrowheads="1"/>
          </p:cNvSpPr>
          <p:nvPr/>
        </p:nvSpPr>
        <p:spPr bwMode="auto">
          <a:xfrm>
            <a:off x="647700" y="4292600"/>
            <a:ext cx="80645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buFont typeface="Wingdings 2" panose="05020102010507070707" pitchFamily="18" charset="2"/>
              <a:buNone/>
            </a:pPr>
            <a:r>
              <a:rPr kumimoji="1" lang="zh-CN" altLang="en-US" sz="2800" b="1">
                <a:solidFill>
                  <a:srgbClr val="660066"/>
                </a:solidFill>
                <a:latin typeface="Times New Roman" panose="02020603050405020304" pitchFamily="18" charset="0"/>
                <a:ea typeface="华文楷体" panose="02010600040101010101" pitchFamily="2" charset="-122"/>
              </a:rPr>
              <a:t>杂化轨道拉电子能力</a:t>
            </a:r>
            <a:r>
              <a:rPr kumimoji="1" lang="zh-CN" altLang="en-US" sz="2800" b="1">
                <a:latin typeface="Times New Roman" panose="02020603050405020304" pitchFamily="18" charset="0"/>
                <a:ea typeface="华文楷体" panose="0201060004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sp </a:t>
            </a:r>
            <a:r>
              <a:rPr kumimoji="1" lang="zh-CN" altLang="en-US" sz="2800" b="1">
                <a:solidFill>
                  <a:schemeClr val="tx2"/>
                </a:solidFill>
                <a:latin typeface="Times New Roman" panose="02020603050405020304" pitchFamily="18"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sp</a:t>
            </a:r>
            <a:r>
              <a:rPr kumimoji="1" lang="en-US" altLang="zh-CN" sz="2800" b="1" baseline="30000">
                <a:solidFill>
                  <a:schemeClr val="tx2"/>
                </a:solidFill>
                <a:latin typeface="Times New Roman" panose="02020603050405020304" pitchFamily="18" charset="0"/>
                <a:ea typeface="宋体" panose="02010600030101010101" pitchFamily="2" charset="-122"/>
              </a:rPr>
              <a:t>2</a:t>
            </a:r>
            <a:r>
              <a:rPr kumimoji="1" lang="en-US" altLang="zh-CN" sz="2800" b="1">
                <a:solidFill>
                  <a:schemeClr val="tx2"/>
                </a:solidFill>
                <a:latin typeface="Times New Roman" panose="02020603050405020304" pitchFamily="18" charset="0"/>
                <a:ea typeface="宋体" panose="02010600030101010101" pitchFamily="2" charset="-122"/>
              </a:rPr>
              <a:t> </a:t>
            </a:r>
            <a:r>
              <a:rPr kumimoji="1" lang="zh-CN" altLang="en-US" sz="2800" b="1">
                <a:solidFill>
                  <a:schemeClr val="tx2"/>
                </a:solidFill>
                <a:latin typeface="Times New Roman" panose="02020603050405020304" pitchFamily="18" charset="0"/>
                <a:ea typeface="宋体" panose="02010600030101010101" pitchFamily="2" charset="-122"/>
              </a:rPr>
              <a:t>＞ </a:t>
            </a:r>
            <a:r>
              <a:rPr kumimoji="1" lang="en-US" altLang="zh-CN" sz="2800" b="1">
                <a:solidFill>
                  <a:schemeClr val="tx2"/>
                </a:solidFill>
                <a:latin typeface="Times New Roman" panose="02020603050405020304" pitchFamily="18" charset="0"/>
                <a:ea typeface="宋体" panose="02010600030101010101" pitchFamily="2" charset="-122"/>
              </a:rPr>
              <a:t>sp</a:t>
            </a:r>
            <a:r>
              <a:rPr kumimoji="1" lang="en-US" altLang="zh-CN" sz="2800" b="1" baseline="30000">
                <a:solidFill>
                  <a:schemeClr val="tx2"/>
                </a:solidFill>
                <a:latin typeface="Times New Roman" panose="02020603050405020304" pitchFamily="18" charset="0"/>
                <a:ea typeface="宋体" panose="02010600030101010101" pitchFamily="2" charset="-122"/>
              </a:rPr>
              <a:t>3</a:t>
            </a:r>
            <a:endParaRPr kumimoji="1" lang="en-US" altLang="zh-CN" sz="2800" b="1">
              <a:solidFill>
                <a:schemeClr val="tx2"/>
              </a:solidFill>
              <a:latin typeface="Times New Roman" panose="02020603050405020304" pitchFamily="18" charset="0"/>
              <a:ea typeface="华文楷体" panose="02010600040101010101" pitchFamily="2" charset="-122"/>
            </a:endParaRPr>
          </a:p>
          <a:p>
            <a:pPr>
              <a:lnSpc>
                <a:spcPct val="150000"/>
              </a:lnSpc>
            </a:pPr>
            <a:r>
              <a:rPr kumimoji="1" lang="zh-CN" altLang="en-US" sz="2800" b="1">
                <a:latin typeface="Times New Roman" panose="02020603050405020304" pitchFamily="18" charset="0"/>
                <a:ea typeface="华文楷体" panose="02010600040101010101" pitchFamily="2" charset="-122"/>
              </a:rPr>
              <a:t>也就是说：</a:t>
            </a:r>
            <a:r>
              <a:rPr kumimoji="1" lang="en-US" altLang="zh-CN" sz="2800" b="1">
                <a:latin typeface="Times New Roman" panose="02020603050405020304" pitchFamily="18" charset="0"/>
                <a:ea typeface="华文楷体" panose="02010600040101010101" pitchFamily="2" charset="-122"/>
              </a:rPr>
              <a:t>S</a:t>
            </a:r>
            <a:r>
              <a:rPr kumimoji="1" lang="zh-CN" altLang="en-US" sz="2800" b="1">
                <a:latin typeface="Times New Roman" panose="02020603050405020304" pitchFamily="18" charset="0"/>
                <a:ea typeface="华文楷体" panose="02010600040101010101" pitchFamily="2" charset="-122"/>
              </a:rPr>
              <a:t>成分越高，杂化轨道的能量越低，对电子的吸引力也就越大，即：拉电子能力越强。</a:t>
            </a:r>
          </a:p>
        </p:txBody>
      </p:sp>
      <p:sp>
        <p:nvSpPr>
          <p:cNvPr id="2" name="日期占位符 1">
            <a:extLst>
              <a:ext uri="{FF2B5EF4-FFF2-40B4-BE49-F238E27FC236}">
                <a16:creationId xmlns:a16="http://schemas.microsoft.com/office/drawing/2014/main" id="{6BFCE8CE-1738-4DE6-9F92-0DA9B5BA3E00}"/>
              </a:ext>
            </a:extLst>
          </p:cNvPr>
          <p:cNvSpPr>
            <a:spLocks noGrp="1"/>
          </p:cNvSpPr>
          <p:nvPr>
            <p:ph type="dt" sz="quarter" idx="10"/>
          </p:nvPr>
        </p:nvSpPr>
        <p:spPr/>
        <p:txBody>
          <a:bodyPr/>
          <a:lstStyle/>
          <a:p>
            <a:pPr>
              <a:defRPr/>
            </a:pPr>
            <a:fld id="{3CC61BB2-3C0B-4325-8CCB-AF2E52971432}"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1558D1FB-3320-442B-B6E9-BAA71A6BE130}"/>
              </a:ext>
            </a:extLst>
          </p:cNvPr>
          <p:cNvSpPr>
            <a:spLocks noGrp="1"/>
          </p:cNvSpPr>
          <p:nvPr>
            <p:ph type="sldNum" sz="quarter" idx="12"/>
          </p:nvPr>
        </p:nvSpPr>
        <p:spPr/>
        <p:txBody>
          <a:bodyPr/>
          <a:lstStyle/>
          <a:p>
            <a:pPr>
              <a:defRPr/>
            </a:pPr>
            <a:fld id="{1FF10904-70F3-4783-92F9-B8D3B8031835}" type="slidenum">
              <a:rPr lang="en-US" altLang="zh-CN"/>
              <a:pPr>
                <a:defRPr/>
              </a:pPr>
              <a:t>50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45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5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5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5" presetClass="path" presetSubtype="0" accel="50000" decel="50000" fill="hold" nodeType="clickEffect">
                                  <p:stCondLst>
                                    <p:cond delay="0"/>
                                  </p:stCondLst>
                                  <p:childTnLst>
                                    <p:animMotion origin="layout" path="M 0.00833 -0.00556 L -0.20833 -0.00556 " pathEditMode="relative" rAng="0" ptsTypes="AA">
                                      <p:cBhvr>
                                        <p:cTn id="28" dur="2000" fill="hold"/>
                                        <p:tgtEl>
                                          <p:spTgt spid="64523"/>
                                        </p:tgtEl>
                                        <p:attrNameLst>
                                          <p:attrName>ppt_x,ppt_y</p:attrName>
                                        </p:attrNameLst>
                                      </p:cBhvr>
                                      <p:rCtr x="-10600" y="0"/>
                                    </p:animMotion>
                                  </p:childTnLst>
                                </p:cTn>
                              </p:par>
                              <p:par>
                                <p:cTn id="29" presetID="35" presetClass="path" presetSubtype="0" accel="50000" decel="50000" fill="hold" nodeType="withEffect">
                                  <p:stCondLst>
                                    <p:cond delay="0"/>
                                  </p:stCondLst>
                                  <p:childTnLst>
                                    <p:animMotion origin="layout" path="M 3.33333E-6 1.11111E-6 L -0.18334 1.11111E-6 " pathEditMode="relative" rAng="0" ptsTypes="AA">
                                      <p:cBhvr>
                                        <p:cTn id="30" dur="2000" fill="hold"/>
                                        <p:tgtEl>
                                          <p:spTgt spid="64522"/>
                                        </p:tgtEl>
                                        <p:attrNameLst>
                                          <p:attrName>ppt_x,ppt_y</p:attrName>
                                        </p:attrNameLst>
                                      </p:cBhvr>
                                      <p:rCtr x="-9000" y="0"/>
                                    </p:animMotion>
                                  </p:childTnLst>
                                </p:cTn>
                              </p:par>
                              <p:par>
                                <p:cTn id="31" presetID="35" presetClass="path" presetSubtype="0" accel="50000" decel="50000" fill="hold" nodeType="withEffect">
                                  <p:stCondLst>
                                    <p:cond delay="0"/>
                                  </p:stCondLst>
                                  <p:childTnLst>
                                    <p:animMotion origin="layout" path="M 1.11022E-16 0 L -0.15833 -0.00556 " pathEditMode="relative" rAng="0" ptsTypes="AA">
                                      <p:cBhvr>
                                        <p:cTn id="32" dur="2000" fill="hold"/>
                                        <p:tgtEl>
                                          <p:spTgt spid="64515"/>
                                        </p:tgtEl>
                                        <p:attrNameLst>
                                          <p:attrName>ppt_x,ppt_y</p:attrName>
                                        </p:attrNameLst>
                                      </p:cBhvr>
                                      <p:rCtr x="-7700" y="0"/>
                                    </p:animMotion>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iterate type="wd">
                                    <p:tmPct val="100000"/>
                                  </p:iterate>
                                  <p:childTnLst>
                                    <p:set>
                                      <p:cBhvr>
                                        <p:cTn id="36" dur="1" fill="hold">
                                          <p:stCondLst>
                                            <p:cond delay="0"/>
                                          </p:stCondLst>
                                        </p:cTn>
                                        <p:tgtEl>
                                          <p:spTgt spid="16"/>
                                        </p:tgtEl>
                                        <p:attrNameLst>
                                          <p:attrName>style.visibility</p:attrName>
                                        </p:attrNameLst>
                                      </p:cBhvr>
                                      <p:to>
                                        <p:strVal val="visible"/>
                                      </p:to>
                                    </p:set>
                                    <p:animEffect transition="in" filter="wipe(left)">
                                      <p:cBhvr>
                                        <p:cTn id="3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9" grpId="0" autoUpdateAnimBg="0"/>
      <p:bldP spid="64520" grpId="0" autoUpdateAnimBg="0"/>
      <p:bldP spid="64521" grpId="0" autoUpdateAnimBg="0"/>
      <p:bldP spid="1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
            <a:extLst>
              <a:ext uri="{FF2B5EF4-FFF2-40B4-BE49-F238E27FC236}">
                <a16:creationId xmlns:a16="http://schemas.microsoft.com/office/drawing/2014/main" id="{6C29652C-28B6-4E80-A7FE-5E60B4F82670}"/>
              </a:ext>
            </a:extLst>
          </p:cNvPr>
          <p:cNvSpPr txBox="1">
            <a:spLocks noChangeArrowheads="1"/>
          </p:cNvSpPr>
          <p:nvPr/>
        </p:nvSpPr>
        <p:spPr bwMode="auto">
          <a:xfrm>
            <a:off x="522288" y="1530350"/>
            <a:ext cx="8153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400">
                <a:solidFill>
                  <a:srgbClr val="008080"/>
                </a:solidFill>
                <a:latin typeface="Times New Roman" panose="02020603050405020304" pitchFamily="18" charset="0"/>
                <a:cs typeface="Times New Roman" panose="02020603050405020304" pitchFamily="18" charset="0"/>
              </a:rPr>
              <a:t>配位化合物是由一定数量的可以供给</a:t>
            </a:r>
            <a:r>
              <a:rPr lang="zh-CN" altLang="en-US" sz="2400">
                <a:solidFill>
                  <a:srgbClr val="FF0000"/>
                </a:solidFill>
                <a:latin typeface="Times New Roman" panose="02020603050405020304" pitchFamily="18" charset="0"/>
                <a:cs typeface="Times New Roman" panose="02020603050405020304" pitchFamily="18" charset="0"/>
              </a:rPr>
              <a:t>孤对电子或</a:t>
            </a:r>
            <a:r>
              <a:rPr lang="zh-CN"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a:solidFill>
                  <a:srgbClr val="FF0000"/>
                </a:solidFill>
                <a:latin typeface="Times New Roman" panose="02020603050405020304" pitchFamily="18" charset="0"/>
                <a:cs typeface="Times New Roman" panose="02020603050405020304" pitchFamily="18" charset="0"/>
              </a:rPr>
              <a:t>电子的离子或分子（统称</a:t>
            </a:r>
            <a:r>
              <a:rPr lang="zh-CN" altLang="en-US" sz="2400" b="1">
                <a:solidFill>
                  <a:srgbClr val="FF0000"/>
                </a:solidFill>
                <a:latin typeface="Times New Roman" panose="02020603050405020304" pitchFamily="18" charset="0"/>
                <a:cs typeface="Times New Roman" panose="02020603050405020304" pitchFamily="18" charset="0"/>
              </a:rPr>
              <a:t>配体</a:t>
            </a:r>
            <a:r>
              <a:rPr lang="zh-CN" altLang="en-US" sz="2400">
                <a:solidFill>
                  <a:srgbClr val="FF0000"/>
                </a:solidFill>
                <a:latin typeface="Times New Roman" panose="02020603050405020304" pitchFamily="18" charset="0"/>
                <a:cs typeface="Times New Roman" panose="02020603050405020304" pitchFamily="18" charset="0"/>
              </a:rPr>
              <a:t>）</a:t>
            </a:r>
            <a:r>
              <a:rPr lang="zh-CN" altLang="en-US" sz="2400">
                <a:solidFill>
                  <a:srgbClr val="008080"/>
                </a:solidFill>
                <a:latin typeface="Times New Roman" panose="02020603050405020304" pitchFamily="18" charset="0"/>
                <a:cs typeface="Times New Roman" panose="02020603050405020304" pitchFamily="18" charset="0"/>
              </a:rPr>
              <a:t>与</a:t>
            </a:r>
            <a:r>
              <a:rPr lang="zh-CN" altLang="en-US" sz="2400">
                <a:solidFill>
                  <a:srgbClr val="FF0000"/>
                </a:solidFill>
                <a:latin typeface="Times New Roman" panose="02020603050405020304" pitchFamily="18" charset="0"/>
                <a:cs typeface="Times New Roman" panose="02020603050405020304" pitchFamily="18" charset="0"/>
              </a:rPr>
              <a:t>接受孤对电子或</a:t>
            </a:r>
            <a:r>
              <a:rPr lang="zh-CN" altLang="en-US" sz="240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a:solidFill>
                  <a:srgbClr val="FF0000"/>
                </a:solidFill>
                <a:latin typeface="Times New Roman" panose="02020603050405020304" pitchFamily="18" charset="0"/>
                <a:cs typeface="Times New Roman" panose="02020603050405020304" pitchFamily="18" charset="0"/>
              </a:rPr>
              <a:t>电子的原子或离子（统称</a:t>
            </a:r>
            <a:r>
              <a:rPr lang="zh-CN" altLang="en-US" sz="2400" b="1">
                <a:solidFill>
                  <a:srgbClr val="FF0000"/>
                </a:solidFill>
                <a:latin typeface="Times New Roman" panose="02020603050405020304" pitchFamily="18" charset="0"/>
                <a:cs typeface="Times New Roman" panose="02020603050405020304" pitchFamily="18" charset="0"/>
              </a:rPr>
              <a:t>中心原子</a:t>
            </a:r>
            <a:r>
              <a:rPr lang="zh-CN" altLang="en-US" sz="2400">
                <a:solidFill>
                  <a:srgbClr val="FF0000"/>
                </a:solidFill>
                <a:latin typeface="Times New Roman" panose="02020603050405020304" pitchFamily="18" charset="0"/>
                <a:cs typeface="Times New Roman" panose="02020603050405020304" pitchFamily="18" charset="0"/>
              </a:rPr>
              <a:t>）</a:t>
            </a:r>
            <a:r>
              <a:rPr lang="zh-CN" altLang="en-US" sz="2400">
                <a:solidFill>
                  <a:srgbClr val="008080"/>
                </a:solidFill>
                <a:latin typeface="Times New Roman" panose="02020603050405020304" pitchFamily="18" charset="0"/>
                <a:cs typeface="Times New Roman" panose="02020603050405020304" pitchFamily="18" charset="0"/>
              </a:rPr>
              <a:t>以配位键结合形成的化合物。</a:t>
            </a:r>
          </a:p>
        </p:txBody>
      </p:sp>
      <p:pic>
        <p:nvPicPr>
          <p:cNvPr id="68611" name="Picture 5">
            <a:extLst>
              <a:ext uri="{FF2B5EF4-FFF2-40B4-BE49-F238E27FC236}">
                <a16:creationId xmlns:a16="http://schemas.microsoft.com/office/drawing/2014/main" id="{5424E5D5-6DE8-4466-8471-D420D0C679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0113" y="4076700"/>
            <a:ext cx="1744662" cy="19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612" name="组合 6">
            <a:extLst>
              <a:ext uri="{FF2B5EF4-FFF2-40B4-BE49-F238E27FC236}">
                <a16:creationId xmlns:a16="http://schemas.microsoft.com/office/drawing/2014/main" id="{B235583B-419D-4005-9334-A96B8EC70F9A}"/>
              </a:ext>
            </a:extLst>
          </p:cNvPr>
          <p:cNvGrpSpPr>
            <a:grpSpLocks/>
          </p:cNvGrpSpPr>
          <p:nvPr/>
        </p:nvGrpSpPr>
        <p:grpSpPr bwMode="auto">
          <a:xfrm>
            <a:off x="6232525" y="3789363"/>
            <a:ext cx="2803525" cy="2559050"/>
            <a:chOff x="6300192" y="3925209"/>
            <a:chExt cx="2804394" cy="2559012"/>
          </a:xfrm>
        </p:grpSpPr>
        <p:pic>
          <p:nvPicPr>
            <p:cNvPr id="68617" name="Picture 4">
              <a:extLst>
                <a:ext uri="{FF2B5EF4-FFF2-40B4-BE49-F238E27FC236}">
                  <a16:creationId xmlns:a16="http://schemas.microsoft.com/office/drawing/2014/main" id="{D21B1A32-3A80-4279-B91C-9F7E9CA12F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45620" y="3925209"/>
              <a:ext cx="2758966" cy="2559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a:extLst>
                <a:ext uri="{FF2B5EF4-FFF2-40B4-BE49-F238E27FC236}">
                  <a16:creationId xmlns:a16="http://schemas.microsoft.com/office/drawing/2014/main" id="{CC0F1088-6A1B-4E29-9B9A-9CED13B1F970}"/>
                </a:ext>
              </a:extLst>
            </p:cNvPr>
            <p:cNvSpPr/>
            <p:nvPr/>
          </p:nvSpPr>
          <p:spPr>
            <a:xfrm>
              <a:off x="6300192" y="3925209"/>
              <a:ext cx="719361" cy="439730"/>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8613" name="矩形 8">
            <a:extLst>
              <a:ext uri="{FF2B5EF4-FFF2-40B4-BE49-F238E27FC236}">
                <a16:creationId xmlns:a16="http://schemas.microsoft.com/office/drawing/2014/main" id="{081BB066-498F-4257-80D7-52976F985928}"/>
              </a:ext>
            </a:extLst>
          </p:cNvPr>
          <p:cNvSpPr>
            <a:spLocks noChangeArrowheads="1"/>
          </p:cNvSpPr>
          <p:nvPr/>
        </p:nvSpPr>
        <p:spPr bwMode="auto">
          <a:xfrm>
            <a:off x="88900" y="673100"/>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08038" indent="-808038">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35000"/>
              </a:spcBef>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1.2.5</a:t>
            </a:r>
            <a:r>
              <a:rPr lang="zh-CN" altLang="en-US" sz="2800" b="1">
                <a:solidFill>
                  <a:srgbClr val="0B5395"/>
                </a:solidFill>
                <a:latin typeface="Arial" panose="020B0604020202020204" pitchFamily="34" charset="0"/>
                <a:ea typeface="宋体" panose="02010600030101010101" pitchFamily="2" charset="-122"/>
              </a:rPr>
              <a:t>*</a:t>
            </a:r>
            <a:r>
              <a:rPr lang="en-US" altLang="zh-CN" sz="2800" b="1">
                <a:solidFill>
                  <a:srgbClr val="0B5395"/>
                </a:solidFill>
                <a:latin typeface="Arial" panose="020B0604020202020204" pitchFamily="34" charset="0"/>
                <a:ea typeface="宋体" panose="02010600030101010101" pitchFamily="2" charset="-122"/>
              </a:rPr>
              <a:t>  Coordination compound—</a:t>
            </a:r>
            <a:r>
              <a:rPr lang="zh-CN" altLang="en-US" sz="2800" b="1">
                <a:solidFill>
                  <a:srgbClr val="0B5395"/>
                </a:solidFill>
                <a:latin typeface="Arial" panose="020B0604020202020204" pitchFamily="34" charset="0"/>
                <a:ea typeface="宋体" panose="02010600030101010101" pitchFamily="2" charset="-122"/>
              </a:rPr>
              <a:t>配位化合物</a:t>
            </a:r>
            <a:endParaRPr lang="zh-CN" altLang="en-US" sz="2400" b="1">
              <a:solidFill>
                <a:srgbClr val="0B5395"/>
              </a:solidFill>
              <a:latin typeface="Arial" panose="020B0604020202020204" pitchFamily="34" charset="0"/>
              <a:ea typeface="黑体" panose="02010609060101010101" pitchFamily="49" charset="-122"/>
            </a:endParaRPr>
          </a:p>
        </p:txBody>
      </p:sp>
      <p:pic>
        <p:nvPicPr>
          <p:cNvPr id="68614" name="Picture 9" descr="E:\有机化学\有机课程\图片\图片52.tif">
            <a:extLst>
              <a:ext uri="{FF2B5EF4-FFF2-40B4-BE49-F238E27FC236}">
                <a16:creationId xmlns:a16="http://schemas.microsoft.com/office/drawing/2014/main" id="{2F25758D-C627-4DFA-827A-19A68529CB4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44838" y="3567113"/>
            <a:ext cx="2803525"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B75C337A-63D5-4719-B452-DF096B894E28}"/>
              </a:ext>
            </a:extLst>
          </p:cNvPr>
          <p:cNvSpPr>
            <a:spLocks noGrp="1"/>
          </p:cNvSpPr>
          <p:nvPr>
            <p:ph type="dt" sz="quarter" idx="10"/>
          </p:nvPr>
        </p:nvSpPr>
        <p:spPr/>
        <p:txBody>
          <a:bodyPr/>
          <a:lstStyle/>
          <a:p>
            <a:pPr>
              <a:defRPr/>
            </a:pPr>
            <a:fld id="{7B08A5A6-2A2B-494C-B951-19DC6FD0CDEF}"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4E8794AD-FC25-4C9E-AF61-B3A47C1975C6}"/>
              </a:ext>
            </a:extLst>
          </p:cNvPr>
          <p:cNvSpPr>
            <a:spLocks noGrp="1"/>
          </p:cNvSpPr>
          <p:nvPr>
            <p:ph type="sldNum" sz="quarter" idx="12"/>
          </p:nvPr>
        </p:nvSpPr>
        <p:spPr/>
        <p:txBody>
          <a:bodyPr/>
          <a:lstStyle/>
          <a:p>
            <a:pPr>
              <a:defRPr/>
            </a:pPr>
            <a:fld id="{CEDF8F93-E556-48D3-BAF4-D10745B041A2}" type="slidenum">
              <a:rPr lang="en-US" altLang="zh-CN"/>
              <a:pPr>
                <a:defRPr/>
              </a:pPr>
              <a:t>51</a:t>
            </a:fld>
            <a:endParaRPr lang="en-US" altLang="zh-CN"/>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a:extLst>
              <a:ext uri="{FF2B5EF4-FFF2-40B4-BE49-F238E27FC236}">
                <a16:creationId xmlns:a16="http://schemas.microsoft.com/office/drawing/2014/main" id="{A5E604C1-5DFE-409B-AFD5-F26513E2BD1A}"/>
              </a:ext>
            </a:extLst>
          </p:cNvPr>
          <p:cNvSpPr txBox="1">
            <a:spLocks noChangeArrowheads="1"/>
          </p:cNvSpPr>
          <p:nvPr/>
        </p:nvSpPr>
        <p:spPr bwMode="auto">
          <a:xfrm>
            <a:off x="250825" y="2024063"/>
            <a:ext cx="4603750"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800" b="1">
                <a:solidFill>
                  <a:srgbClr val="660066"/>
                </a:solidFill>
                <a:latin typeface="Times New Roman" panose="02020603050405020304" pitchFamily="18" charset="0"/>
                <a:ea typeface="华文楷体" panose="02010600040101010101" pitchFamily="2" charset="-122"/>
              </a:rPr>
              <a:t>键长</a:t>
            </a:r>
            <a:r>
              <a:rPr kumimoji="1" lang="zh-CN" altLang="en-US" sz="28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形成共价键的两个原子的原子核之间的距离就称为键长。</a:t>
            </a:r>
          </a:p>
        </p:txBody>
      </p:sp>
      <p:sp>
        <p:nvSpPr>
          <p:cNvPr id="69635" name="Text Box 6">
            <a:extLst>
              <a:ext uri="{FF2B5EF4-FFF2-40B4-BE49-F238E27FC236}">
                <a16:creationId xmlns:a16="http://schemas.microsoft.com/office/drawing/2014/main" id="{5E00AE2F-036F-46C3-B60A-E819EF1171F2}"/>
              </a:ext>
            </a:extLst>
          </p:cNvPr>
          <p:cNvSpPr txBox="1">
            <a:spLocks noChangeArrowheads="1"/>
          </p:cNvSpPr>
          <p:nvPr/>
        </p:nvSpPr>
        <p:spPr bwMode="auto">
          <a:xfrm>
            <a:off x="323850" y="4621213"/>
            <a:ext cx="459740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800" b="1">
                <a:solidFill>
                  <a:srgbClr val="660066"/>
                </a:solidFill>
                <a:latin typeface="Times New Roman" panose="02020603050405020304" pitchFamily="18" charset="0"/>
                <a:ea typeface="华文楷体" panose="02010600040101010101" pitchFamily="2" charset="-122"/>
              </a:rPr>
              <a:t>键角：</a:t>
            </a:r>
            <a:r>
              <a:rPr kumimoji="1" lang="zh-CN" altLang="en-US" sz="2400" b="1">
                <a:latin typeface="Times New Roman" panose="02020603050405020304" pitchFamily="18" charset="0"/>
                <a:ea typeface="华文楷体" panose="02010600040101010101" pitchFamily="2" charset="-122"/>
              </a:rPr>
              <a:t>两个共价键之间的夹角</a:t>
            </a:r>
          </a:p>
          <a:p>
            <a:pPr eaLnBrk="1" hangingPunct="1">
              <a:lnSpc>
                <a:spcPct val="150000"/>
              </a:lnSpc>
            </a:pPr>
            <a:r>
              <a:rPr kumimoji="1" lang="zh-CN" altLang="en-US" sz="2400" b="1">
                <a:latin typeface="Times New Roman" panose="02020603050405020304" pitchFamily="18" charset="0"/>
                <a:ea typeface="华文楷体" panose="02010600040101010101" pitchFamily="2" charset="-122"/>
              </a:rPr>
              <a:t>反映了分子的空间结构。</a:t>
            </a:r>
          </a:p>
        </p:txBody>
      </p:sp>
      <p:pic>
        <p:nvPicPr>
          <p:cNvPr id="69636" name="Picture 3">
            <a:extLst>
              <a:ext uri="{FF2B5EF4-FFF2-40B4-BE49-F238E27FC236}">
                <a16:creationId xmlns:a16="http://schemas.microsoft.com/office/drawing/2014/main" id="{BB7628F4-C52E-455E-8943-5363FC13F27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16500" y="1268413"/>
            <a:ext cx="3948113" cy="316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637" name="弧形 11">
            <a:extLst>
              <a:ext uri="{FF2B5EF4-FFF2-40B4-BE49-F238E27FC236}">
                <a16:creationId xmlns:a16="http://schemas.microsoft.com/office/drawing/2014/main" id="{387BAAD0-04B0-46E8-AF55-98799C884EBE}"/>
              </a:ext>
            </a:extLst>
          </p:cNvPr>
          <p:cNvSpPr>
            <a:spLocks noChangeArrowheads="1"/>
          </p:cNvSpPr>
          <p:nvPr/>
        </p:nvSpPr>
        <p:spPr bwMode="auto">
          <a:xfrm rot="-5609055">
            <a:off x="5740400" y="4268788"/>
            <a:ext cx="1600200" cy="1600200"/>
          </a:xfrm>
          <a:custGeom>
            <a:avLst/>
            <a:gdLst>
              <a:gd name="T0" fmla="*/ 782898 w 1600200"/>
              <a:gd name="T1" fmla="*/ 1600015 h 1600200"/>
              <a:gd name="T2" fmla="*/ 800100 w 1600200"/>
              <a:gd name="T3" fmla="*/ 800100 h 1600200"/>
              <a:gd name="T4" fmla="*/ 236632 w 1600200"/>
              <a:gd name="T5" fmla="*/ 232065 h 1600200"/>
              <a:gd name="T6" fmla="*/ 0 60000 65536"/>
              <a:gd name="T7" fmla="*/ 11796480 60000 65536"/>
              <a:gd name="T8" fmla="*/ 0 60000 65536"/>
              <a:gd name="T9" fmla="*/ 0 w 1600200"/>
              <a:gd name="T10" fmla="*/ 232065 h 1600200"/>
              <a:gd name="T11" fmla="*/ 782898 w 1600200"/>
              <a:gd name="T12" fmla="*/ 1600015 h 1600200"/>
            </a:gdLst>
            <a:ahLst/>
            <a:cxnLst>
              <a:cxn ang="T6">
                <a:pos x="T0" y="T1"/>
              </a:cxn>
              <a:cxn ang="T7">
                <a:pos x="T2" y="T3"/>
              </a:cxn>
              <a:cxn ang="T8">
                <a:pos x="T4" y="T5"/>
              </a:cxn>
            </a:cxnLst>
            <a:rect l="T9" t="T10" r="T11" b="T12"/>
            <a:pathLst>
              <a:path w="1600200" h="1600200" stroke="0">
                <a:moveTo>
                  <a:pt x="782898" y="1600015"/>
                </a:moveTo>
                <a:lnTo>
                  <a:pt x="782897" y="1600015"/>
                </a:lnTo>
                <a:cubicBezTo>
                  <a:pt x="347819" y="1590658"/>
                  <a:pt x="0" y="1235279"/>
                  <a:pt x="0" y="800100"/>
                </a:cubicBezTo>
                <a:cubicBezTo>
                  <a:pt x="-1" y="586781"/>
                  <a:pt x="85185" y="382294"/>
                  <a:pt x="236631" y="232064"/>
                </a:cubicBezTo>
                <a:lnTo>
                  <a:pt x="800100" y="800100"/>
                </a:lnTo>
                <a:lnTo>
                  <a:pt x="782898" y="1600015"/>
                </a:lnTo>
                <a:close/>
              </a:path>
              <a:path w="1600200" h="1600200" fill="none">
                <a:moveTo>
                  <a:pt x="782898" y="1600015"/>
                </a:moveTo>
                <a:lnTo>
                  <a:pt x="782897" y="1600015"/>
                </a:lnTo>
                <a:cubicBezTo>
                  <a:pt x="347819" y="1590658"/>
                  <a:pt x="0" y="1235279"/>
                  <a:pt x="0" y="800100"/>
                </a:cubicBezTo>
                <a:cubicBezTo>
                  <a:pt x="-1" y="586781"/>
                  <a:pt x="85185" y="382294"/>
                  <a:pt x="236631" y="232064"/>
                </a:cubicBezTo>
              </a:path>
            </a:pathLst>
          </a:custGeom>
          <a:noFill/>
          <a:ln w="38100" cmpd="sng">
            <a:solidFill>
              <a:srgbClr val="0BD0D9"/>
            </a:solidFill>
            <a:miter lim="800000"/>
            <a:headEnd/>
            <a:tailEnd/>
          </a:ln>
          <a:effectLst>
            <a:outerShdw dist="38100" dir="5400000" algn="ctr" rotWithShape="0">
              <a:srgbClr val="004548">
                <a:alpha val="45998"/>
              </a:srgbClr>
            </a:outerShdw>
          </a:effectLst>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69638" name="Group 6">
            <a:extLst>
              <a:ext uri="{FF2B5EF4-FFF2-40B4-BE49-F238E27FC236}">
                <a16:creationId xmlns:a16="http://schemas.microsoft.com/office/drawing/2014/main" id="{A5F0026F-866D-4621-87E8-1C6B22AF2ED2}"/>
              </a:ext>
            </a:extLst>
          </p:cNvPr>
          <p:cNvGrpSpPr>
            <a:grpSpLocks/>
          </p:cNvGrpSpPr>
          <p:nvPr/>
        </p:nvGrpSpPr>
        <p:grpSpPr bwMode="auto">
          <a:xfrm>
            <a:off x="5118100" y="4541838"/>
            <a:ext cx="3413125" cy="1919287"/>
            <a:chOff x="0" y="0"/>
            <a:chExt cx="3413390" cy="1920305"/>
          </a:xfrm>
        </p:grpSpPr>
        <p:grpSp>
          <p:nvGrpSpPr>
            <p:cNvPr id="69642" name="Group 7">
              <a:extLst>
                <a:ext uri="{FF2B5EF4-FFF2-40B4-BE49-F238E27FC236}">
                  <a16:creationId xmlns:a16="http://schemas.microsoft.com/office/drawing/2014/main" id="{D37D53DD-3000-4376-92B6-1BD32FA6D27A}"/>
                </a:ext>
              </a:extLst>
            </p:cNvPr>
            <p:cNvGrpSpPr>
              <a:grpSpLocks/>
            </p:cNvGrpSpPr>
            <p:nvPr/>
          </p:nvGrpSpPr>
          <p:grpSpPr bwMode="auto">
            <a:xfrm>
              <a:off x="993648" y="0"/>
              <a:ext cx="902208" cy="853469"/>
              <a:chOff x="0" y="0"/>
              <a:chExt cx="902208" cy="853440"/>
            </a:xfrm>
          </p:grpSpPr>
          <p:pic>
            <p:nvPicPr>
              <p:cNvPr id="69652" name="椭圆 2">
                <a:extLst>
                  <a:ext uri="{FF2B5EF4-FFF2-40B4-BE49-F238E27FC236}">
                    <a16:creationId xmlns:a16="http://schemas.microsoft.com/office/drawing/2014/main" id="{7ED3A2A8-5021-4E3D-9143-2ACEB6FEA2C4}"/>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902208" cy="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3" name="Text Box 9">
                <a:extLst>
                  <a:ext uri="{FF2B5EF4-FFF2-40B4-BE49-F238E27FC236}">
                    <a16:creationId xmlns:a16="http://schemas.microsoft.com/office/drawing/2014/main" id="{C6CF54E7-D623-441E-A985-4657E00AC3F1}"/>
                  </a:ext>
                </a:extLst>
              </p:cNvPr>
              <p:cNvSpPr txBox="1">
                <a:spLocks noChangeArrowheads="1"/>
              </p:cNvSpPr>
              <p:nvPr/>
            </p:nvSpPr>
            <p:spPr bwMode="auto">
              <a:xfrm>
                <a:off x="213209" y="161390"/>
                <a:ext cx="484934" cy="4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rgbClr val="FFFFFF"/>
                    </a:solidFill>
                    <a:latin typeface="Constantia" panose="02030602050306030303" pitchFamily="18" charset="0"/>
                    <a:ea typeface="宋体" panose="02010600030101010101" pitchFamily="2" charset="-122"/>
                  </a:rPr>
                  <a:t>A</a:t>
                </a:r>
                <a:endParaRPr lang="zh-CN" altLang="en-US" sz="3200" b="1">
                  <a:solidFill>
                    <a:srgbClr val="FFFFFF"/>
                  </a:solidFill>
                  <a:latin typeface="Constantia" panose="02030602050306030303" pitchFamily="18" charset="0"/>
                  <a:ea typeface="宋体" panose="02010600030101010101" pitchFamily="2" charset="-122"/>
                </a:endParaRPr>
              </a:p>
            </p:txBody>
          </p:sp>
        </p:grpSp>
        <p:grpSp>
          <p:nvGrpSpPr>
            <p:cNvPr id="69643" name="Group 10">
              <a:extLst>
                <a:ext uri="{FF2B5EF4-FFF2-40B4-BE49-F238E27FC236}">
                  <a16:creationId xmlns:a16="http://schemas.microsoft.com/office/drawing/2014/main" id="{3C64F1C3-B1B5-47A4-8372-FA1BC2BFBBF0}"/>
                </a:ext>
              </a:extLst>
            </p:cNvPr>
            <p:cNvGrpSpPr>
              <a:grpSpLocks/>
            </p:cNvGrpSpPr>
            <p:nvPr/>
          </p:nvGrpSpPr>
          <p:grpSpPr bwMode="auto">
            <a:xfrm>
              <a:off x="2529840" y="0"/>
              <a:ext cx="871728" cy="853469"/>
              <a:chOff x="0" y="0"/>
              <a:chExt cx="871728" cy="853440"/>
            </a:xfrm>
          </p:grpSpPr>
          <p:pic>
            <p:nvPicPr>
              <p:cNvPr id="69650" name="椭圆 3">
                <a:extLst>
                  <a:ext uri="{FF2B5EF4-FFF2-40B4-BE49-F238E27FC236}">
                    <a16:creationId xmlns:a16="http://schemas.microsoft.com/office/drawing/2014/main" id="{FBD3AD18-C58E-4F44-ABD9-C95804073674}"/>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871728" cy="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51" name="Text Box 12">
                <a:extLst>
                  <a:ext uri="{FF2B5EF4-FFF2-40B4-BE49-F238E27FC236}">
                    <a16:creationId xmlns:a16="http://schemas.microsoft.com/office/drawing/2014/main" id="{1ED18841-FA13-45DF-89BE-0F347F919E91}"/>
                  </a:ext>
                </a:extLst>
              </p:cNvPr>
              <p:cNvSpPr txBox="1">
                <a:spLocks noChangeArrowheads="1"/>
              </p:cNvSpPr>
              <p:nvPr/>
            </p:nvSpPr>
            <p:spPr bwMode="auto">
              <a:xfrm>
                <a:off x="201017" y="161390"/>
                <a:ext cx="484934" cy="4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rgbClr val="FFFFFF"/>
                    </a:solidFill>
                    <a:latin typeface="Constantia" panose="02030602050306030303" pitchFamily="18" charset="0"/>
                    <a:ea typeface="宋体" panose="02010600030101010101" pitchFamily="2" charset="-122"/>
                  </a:rPr>
                  <a:t>B</a:t>
                </a:r>
                <a:endParaRPr lang="zh-CN" altLang="en-US" sz="3200" b="1">
                  <a:solidFill>
                    <a:srgbClr val="FFFFFF"/>
                  </a:solidFill>
                  <a:latin typeface="Constantia" panose="02030602050306030303" pitchFamily="18" charset="0"/>
                  <a:ea typeface="宋体" panose="02010600030101010101" pitchFamily="2" charset="-122"/>
                </a:endParaRPr>
              </a:p>
            </p:txBody>
          </p:sp>
        </p:grpSp>
        <p:cxnSp>
          <p:nvCxnSpPr>
            <p:cNvPr id="69644" name="直接连接符 4">
              <a:extLst>
                <a:ext uri="{FF2B5EF4-FFF2-40B4-BE49-F238E27FC236}">
                  <a16:creationId xmlns:a16="http://schemas.microsoft.com/office/drawing/2014/main" id="{2E043420-5FA9-492A-9906-221D5FD166B3}"/>
                </a:ext>
              </a:extLst>
            </p:cNvPr>
            <p:cNvCxnSpPr>
              <a:cxnSpLocks noChangeShapeType="1"/>
            </p:cNvCxnSpPr>
            <p:nvPr/>
          </p:nvCxnSpPr>
          <p:spPr bwMode="auto">
            <a:xfrm>
              <a:off x="1792257" y="403439"/>
              <a:ext cx="838186" cy="1589"/>
            </a:xfrm>
            <a:prstGeom prst="line">
              <a:avLst/>
            </a:prstGeom>
            <a:noFill/>
            <a:ln w="38100">
              <a:solidFill>
                <a:schemeClr val="tx1"/>
              </a:solidFill>
              <a:round/>
              <a:headEnd/>
              <a:tailEnd/>
            </a:ln>
            <a:effectLst>
              <a:outerShdw dist="38100" dir="5400000" algn="ctr" rotWithShape="0">
                <a:srgbClr val="000000">
                  <a:alpha val="45998"/>
                </a:srgbClr>
              </a:outerShdw>
            </a:effectLst>
            <a:extLst>
              <a:ext uri="{909E8E84-426E-40DD-AFC4-6F175D3DCCD1}">
                <a14:hiddenFill xmlns:a14="http://schemas.microsoft.com/office/drawing/2010/main">
                  <a:noFill/>
                </a14:hiddenFill>
              </a:ext>
            </a:extLst>
          </p:spPr>
        </p:cxnSp>
        <p:grpSp>
          <p:nvGrpSpPr>
            <p:cNvPr id="69645" name="Group 14">
              <a:extLst>
                <a:ext uri="{FF2B5EF4-FFF2-40B4-BE49-F238E27FC236}">
                  <a16:creationId xmlns:a16="http://schemas.microsoft.com/office/drawing/2014/main" id="{8E82BAE8-A426-49E5-BA19-933FC0EA0C05}"/>
                </a:ext>
              </a:extLst>
            </p:cNvPr>
            <p:cNvGrpSpPr>
              <a:grpSpLocks/>
            </p:cNvGrpSpPr>
            <p:nvPr/>
          </p:nvGrpSpPr>
          <p:grpSpPr bwMode="auto">
            <a:xfrm>
              <a:off x="0" y="1066836"/>
              <a:ext cx="902208" cy="853469"/>
              <a:chOff x="0" y="0"/>
              <a:chExt cx="902208" cy="853440"/>
            </a:xfrm>
          </p:grpSpPr>
          <p:pic>
            <p:nvPicPr>
              <p:cNvPr id="69648" name="椭圆 5">
                <a:extLst>
                  <a:ext uri="{FF2B5EF4-FFF2-40B4-BE49-F238E27FC236}">
                    <a16:creationId xmlns:a16="http://schemas.microsoft.com/office/drawing/2014/main" id="{38473F7D-6554-4EF1-903C-8BBD1432E3F8}"/>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902208" cy="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9" name="Text Box 16">
                <a:extLst>
                  <a:ext uri="{FF2B5EF4-FFF2-40B4-BE49-F238E27FC236}">
                    <a16:creationId xmlns:a16="http://schemas.microsoft.com/office/drawing/2014/main" id="{998B3B16-143D-4DED-B218-9BB3F2B66C61}"/>
                  </a:ext>
                </a:extLst>
              </p:cNvPr>
              <p:cNvSpPr txBox="1">
                <a:spLocks noChangeArrowheads="1"/>
              </p:cNvSpPr>
              <p:nvPr/>
            </p:nvSpPr>
            <p:spPr bwMode="auto">
              <a:xfrm>
                <a:off x="216257" y="161354"/>
                <a:ext cx="484934" cy="48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b="1">
                    <a:solidFill>
                      <a:srgbClr val="FFFFFF"/>
                    </a:solidFill>
                    <a:latin typeface="Constantia" panose="02030602050306030303" pitchFamily="18" charset="0"/>
                    <a:ea typeface="宋体" panose="02010600030101010101" pitchFamily="2" charset="-122"/>
                  </a:rPr>
                  <a:t>C</a:t>
                </a:r>
                <a:endParaRPr lang="zh-CN" altLang="en-US" sz="3200" b="1">
                  <a:solidFill>
                    <a:srgbClr val="FFFFFF"/>
                  </a:solidFill>
                  <a:latin typeface="Constantia" panose="02030602050306030303" pitchFamily="18" charset="0"/>
                  <a:ea typeface="宋体" panose="02010600030101010101" pitchFamily="2" charset="-122"/>
                </a:endParaRPr>
              </a:p>
            </p:txBody>
          </p:sp>
        </p:grpSp>
        <p:cxnSp>
          <p:nvCxnSpPr>
            <p:cNvPr id="69646" name="直接连接符 7">
              <a:extLst>
                <a:ext uri="{FF2B5EF4-FFF2-40B4-BE49-F238E27FC236}">
                  <a16:creationId xmlns:a16="http://schemas.microsoft.com/office/drawing/2014/main" id="{DB170851-88DD-400B-A158-3B5DAD53DFC7}"/>
                </a:ext>
              </a:extLst>
            </p:cNvPr>
            <p:cNvCxnSpPr>
              <a:cxnSpLocks noChangeShapeType="1"/>
            </p:cNvCxnSpPr>
            <p:nvPr/>
          </p:nvCxnSpPr>
          <p:spPr bwMode="auto">
            <a:xfrm rot="5400000">
              <a:off x="663405" y="684714"/>
              <a:ext cx="581333" cy="504817"/>
            </a:xfrm>
            <a:prstGeom prst="line">
              <a:avLst/>
            </a:prstGeom>
            <a:noFill/>
            <a:ln w="38100">
              <a:solidFill>
                <a:schemeClr val="tx1"/>
              </a:solidFill>
              <a:round/>
              <a:headEnd/>
              <a:tailEnd/>
            </a:ln>
            <a:effectLst>
              <a:outerShdw dist="38100" dir="5400000" algn="ctr" rotWithShape="0">
                <a:srgbClr val="000000">
                  <a:alpha val="45998"/>
                </a:srgbClr>
              </a:outerShdw>
            </a:effectLst>
            <a:extLst>
              <a:ext uri="{909E8E84-426E-40DD-AFC4-6F175D3DCCD1}">
                <a14:hiddenFill xmlns:a14="http://schemas.microsoft.com/office/drawing/2010/main">
                  <a:noFill/>
                </a14:hiddenFill>
              </a:ext>
            </a:extLst>
          </p:spPr>
        </p:cxnSp>
        <p:sp>
          <p:nvSpPr>
            <p:cNvPr id="69647" name="TextBox 12">
              <a:extLst>
                <a:ext uri="{FF2B5EF4-FFF2-40B4-BE49-F238E27FC236}">
                  <a16:creationId xmlns:a16="http://schemas.microsoft.com/office/drawing/2014/main" id="{DDAD2DDF-06A2-41F0-B11C-5677BC8D1823}"/>
                </a:ext>
              </a:extLst>
            </p:cNvPr>
            <p:cNvSpPr txBox="1">
              <a:spLocks noChangeArrowheads="1"/>
            </p:cNvSpPr>
            <p:nvPr/>
          </p:nvSpPr>
          <p:spPr bwMode="auto">
            <a:xfrm>
              <a:off x="2608567" y="1514684"/>
              <a:ext cx="804823" cy="396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000" b="1">
                  <a:solidFill>
                    <a:schemeClr val="accent1"/>
                  </a:solidFill>
                  <a:latin typeface="Arial" panose="020B0604020202020204" pitchFamily="34" charset="0"/>
                  <a:ea typeface="宋体" panose="02010600030101010101" pitchFamily="2" charset="-122"/>
                </a:rPr>
                <a:t>键角</a:t>
              </a:r>
            </a:p>
          </p:txBody>
        </p:sp>
      </p:grpSp>
      <p:sp>
        <p:nvSpPr>
          <p:cNvPr id="20" name="矩形 19">
            <a:extLst>
              <a:ext uri="{FF2B5EF4-FFF2-40B4-BE49-F238E27FC236}">
                <a16:creationId xmlns:a16="http://schemas.microsoft.com/office/drawing/2014/main" id="{195F5FEA-152E-4DBF-9340-80F3DB8F6987}"/>
              </a:ext>
            </a:extLst>
          </p:cNvPr>
          <p:cNvSpPr/>
          <p:nvPr/>
        </p:nvSpPr>
        <p:spPr>
          <a:xfrm>
            <a:off x="1116013" y="26988"/>
            <a:ext cx="8026400" cy="1016000"/>
          </a:xfrm>
          <a:prstGeom prst="rect">
            <a:avLst/>
          </a:prstGeom>
        </p:spPr>
        <p:txBody>
          <a:bodyPr>
            <a:spAutoFit/>
          </a:bodyPr>
          <a:lstStyle/>
          <a:p>
            <a:pPr algn="just" eaLnBrk="1" fontAlgn="auto" hangingPunct="1">
              <a:spcBef>
                <a:spcPts val="0"/>
              </a:spcBef>
              <a:spcAft>
                <a:spcPts val="0"/>
              </a:spcAft>
              <a:defRPr/>
            </a:pPr>
            <a:r>
              <a:rPr lang="en-US" altLang="zh-CN" sz="3000" b="1" dirty="0">
                <a:effectLst>
                  <a:outerShdw blurRad="38100" dist="38100" dir="2700000" algn="tl">
                    <a:srgbClr val="C0C0C0"/>
                  </a:outerShdw>
                </a:effectLst>
                <a:latin typeface="+mj-lt"/>
                <a:ea typeface="+mj-ea"/>
                <a:cs typeface="+mj-cs"/>
              </a:rPr>
              <a:t>1.3   Character of covalent bond</a:t>
            </a:r>
          </a:p>
          <a:p>
            <a:pPr algn="just" eaLnBrk="1" fontAlgn="auto" hangingPunct="1">
              <a:spcBef>
                <a:spcPts val="0"/>
              </a:spcBef>
              <a:spcAft>
                <a:spcPts val="0"/>
              </a:spcAft>
              <a:defRPr/>
            </a:pPr>
            <a:r>
              <a:rPr lang="en-US" altLang="zh-CN" sz="3000" b="1" dirty="0">
                <a:effectLst>
                  <a:outerShdw blurRad="38100" dist="38100" dir="2700000" algn="tl">
                    <a:srgbClr val="C0C0C0"/>
                  </a:outerShdw>
                </a:effectLst>
                <a:latin typeface="+mj-lt"/>
                <a:ea typeface="+mj-ea"/>
                <a:cs typeface="+mj-cs"/>
              </a:rPr>
              <a:t>                                                      —</a:t>
            </a:r>
            <a:r>
              <a:rPr lang="zh-CN" altLang="en-US" sz="3000" b="1" dirty="0">
                <a:effectLst>
                  <a:outerShdw blurRad="38100" dist="38100" dir="2700000" algn="tl">
                    <a:srgbClr val="C0C0C0"/>
                  </a:outerShdw>
                </a:effectLst>
                <a:latin typeface="+mj-lt"/>
                <a:ea typeface="+mj-ea"/>
                <a:cs typeface="+mj-cs"/>
              </a:rPr>
              <a:t>共价键的性质</a:t>
            </a:r>
          </a:p>
        </p:txBody>
      </p:sp>
      <p:sp>
        <p:nvSpPr>
          <p:cNvPr id="2" name="日期占位符 1">
            <a:extLst>
              <a:ext uri="{FF2B5EF4-FFF2-40B4-BE49-F238E27FC236}">
                <a16:creationId xmlns:a16="http://schemas.microsoft.com/office/drawing/2014/main" id="{DDF4B59A-59D5-4BF4-8D2B-6FCB6E22DC4C}"/>
              </a:ext>
            </a:extLst>
          </p:cNvPr>
          <p:cNvSpPr>
            <a:spLocks noGrp="1"/>
          </p:cNvSpPr>
          <p:nvPr>
            <p:ph type="dt" sz="quarter" idx="10"/>
          </p:nvPr>
        </p:nvSpPr>
        <p:spPr/>
        <p:txBody>
          <a:bodyPr/>
          <a:lstStyle/>
          <a:p>
            <a:pPr>
              <a:defRPr/>
            </a:pPr>
            <a:fld id="{DEBD218A-349E-4218-BEF0-9993EBD8AD94}"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7DE0CF88-8196-4B52-A5D1-875ED9792A8C}"/>
              </a:ext>
            </a:extLst>
          </p:cNvPr>
          <p:cNvSpPr>
            <a:spLocks noGrp="1"/>
          </p:cNvSpPr>
          <p:nvPr>
            <p:ph type="sldNum" sz="quarter" idx="12"/>
          </p:nvPr>
        </p:nvSpPr>
        <p:spPr/>
        <p:txBody>
          <a:bodyPr/>
          <a:lstStyle/>
          <a:p>
            <a:pPr>
              <a:defRPr/>
            </a:pPr>
            <a:fld id="{4F7E5557-235D-45BF-A0B3-46A1A7BD329C}" type="slidenum">
              <a:rPr lang="en-US" altLang="zh-CN"/>
              <a:pPr>
                <a:defRPr/>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Text Box 7">
            <a:extLst>
              <a:ext uri="{FF2B5EF4-FFF2-40B4-BE49-F238E27FC236}">
                <a16:creationId xmlns:a16="http://schemas.microsoft.com/office/drawing/2014/main" id="{CB485E56-90FD-4F50-9DBF-4282A84F262C}"/>
              </a:ext>
            </a:extLst>
          </p:cNvPr>
          <p:cNvSpPr txBox="1">
            <a:spLocks noChangeArrowheads="1"/>
          </p:cNvSpPr>
          <p:nvPr/>
        </p:nvSpPr>
        <p:spPr bwMode="auto">
          <a:xfrm>
            <a:off x="179388" y="161925"/>
            <a:ext cx="883602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800" b="1">
                <a:solidFill>
                  <a:srgbClr val="660066"/>
                </a:solidFill>
                <a:latin typeface="Times New Roman" panose="02020603050405020304" pitchFamily="18" charset="0"/>
                <a:ea typeface="华文楷体" panose="02010600040101010101" pitchFamily="2" charset="-122"/>
              </a:rPr>
              <a:t>键能：</a:t>
            </a:r>
            <a:r>
              <a:rPr kumimoji="1" lang="zh-CN" altLang="en-US" sz="2400" b="1">
                <a:latin typeface="Times New Roman" panose="02020603050405020304" pitchFamily="18" charset="0"/>
                <a:ea typeface="华文楷体" panose="02010600040101010101" pitchFamily="2" charset="-122"/>
              </a:rPr>
              <a:t>断裂共价键就必需从环境吸收能量。对于由气态原子</a:t>
            </a:r>
            <a:r>
              <a:rPr kumimoji="1" lang="en-US" altLang="zh-CN" sz="2400" b="1">
                <a:latin typeface="Times New Roman" panose="02020603050405020304" pitchFamily="18" charset="0"/>
                <a:ea typeface="华文楷体" panose="02010600040101010101" pitchFamily="2" charset="-122"/>
              </a:rPr>
              <a:t>A</a:t>
            </a:r>
            <a:r>
              <a:rPr kumimoji="1" lang="zh-CN" altLang="en-US" sz="2400" b="1">
                <a:latin typeface="Times New Roman" panose="02020603050405020304" pitchFamily="18" charset="0"/>
                <a:ea typeface="华文楷体" panose="02010600040101010101" pitchFamily="2" charset="-122"/>
              </a:rPr>
              <a:t>和</a:t>
            </a:r>
            <a:r>
              <a:rPr kumimoji="1" lang="en-US" altLang="zh-CN" sz="2400" b="1">
                <a:latin typeface="Times New Roman" panose="02020603050405020304" pitchFamily="18" charset="0"/>
                <a:ea typeface="华文楷体" panose="02010600040101010101" pitchFamily="2" charset="-122"/>
              </a:rPr>
              <a:t>B</a:t>
            </a:r>
            <a:r>
              <a:rPr kumimoji="1" lang="zh-CN" altLang="en-US" sz="2400" b="1">
                <a:latin typeface="Times New Roman" panose="02020603050405020304" pitchFamily="18" charset="0"/>
                <a:ea typeface="华文楷体" panose="02010600040101010101" pitchFamily="2" charset="-122"/>
              </a:rPr>
              <a:t>结合形成气态分子</a:t>
            </a:r>
            <a:r>
              <a:rPr kumimoji="1" lang="en-US" altLang="zh-CN" sz="2400" b="1">
                <a:latin typeface="Times New Roman" panose="02020603050405020304" pitchFamily="18" charset="0"/>
                <a:ea typeface="华文楷体" panose="02010600040101010101" pitchFamily="2" charset="-122"/>
              </a:rPr>
              <a:t>AB</a:t>
            </a:r>
            <a:r>
              <a:rPr kumimoji="1" lang="zh-CN" altLang="en-US" sz="2400" b="1">
                <a:latin typeface="Times New Roman" panose="02020603050405020304" pitchFamily="18" charset="0"/>
                <a:ea typeface="华文楷体" panose="02010600040101010101" pitchFamily="2" charset="-122"/>
              </a:rPr>
              <a:t>，键能就是从气态分子</a:t>
            </a:r>
            <a:r>
              <a:rPr kumimoji="1" lang="en-US" altLang="zh-CN" sz="2400" b="1">
                <a:latin typeface="Times New Roman" panose="02020603050405020304" pitchFamily="18" charset="0"/>
                <a:ea typeface="华文楷体" panose="02010600040101010101" pitchFamily="2" charset="-122"/>
              </a:rPr>
              <a:t>AB</a:t>
            </a:r>
            <a:r>
              <a:rPr kumimoji="1" lang="zh-CN" altLang="en-US" sz="2400" b="1">
                <a:latin typeface="Times New Roman" panose="02020603050405020304" pitchFamily="18" charset="0"/>
                <a:ea typeface="华文楷体" panose="02010600040101010101" pitchFamily="2" charset="-122"/>
              </a:rPr>
              <a:t>离解为气态原子</a:t>
            </a:r>
            <a:r>
              <a:rPr kumimoji="1" lang="en-US" altLang="zh-CN" sz="2400" b="1">
                <a:latin typeface="Times New Roman" panose="02020603050405020304" pitchFamily="18" charset="0"/>
                <a:ea typeface="华文楷体" panose="02010600040101010101" pitchFamily="2" charset="-122"/>
              </a:rPr>
              <a:t>A</a:t>
            </a:r>
            <a:r>
              <a:rPr kumimoji="1" lang="zh-CN" altLang="en-US" sz="2400" b="1">
                <a:latin typeface="Times New Roman" panose="02020603050405020304" pitchFamily="18" charset="0"/>
                <a:ea typeface="华文楷体" panose="02010600040101010101" pitchFamily="2" charset="-122"/>
              </a:rPr>
              <a:t>和气态原子</a:t>
            </a:r>
            <a:r>
              <a:rPr kumimoji="1" lang="en-US" altLang="zh-CN" sz="2400" b="1">
                <a:latin typeface="Times New Roman" panose="02020603050405020304" pitchFamily="18" charset="0"/>
                <a:ea typeface="华文楷体" panose="02010600040101010101" pitchFamily="2" charset="-122"/>
              </a:rPr>
              <a:t>B</a:t>
            </a:r>
            <a:r>
              <a:rPr kumimoji="1" lang="zh-CN" altLang="en-US" sz="2400" b="1">
                <a:latin typeface="Times New Roman" panose="02020603050405020304" pitchFamily="18" charset="0"/>
                <a:ea typeface="华文楷体" panose="02010600040101010101" pitchFamily="2" charset="-122"/>
              </a:rPr>
              <a:t>所吸收的能量。</a:t>
            </a:r>
          </a:p>
        </p:txBody>
      </p:sp>
      <p:grpSp>
        <p:nvGrpSpPr>
          <p:cNvPr id="71683" name="组合 3">
            <a:extLst>
              <a:ext uri="{FF2B5EF4-FFF2-40B4-BE49-F238E27FC236}">
                <a16:creationId xmlns:a16="http://schemas.microsoft.com/office/drawing/2014/main" id="{829430BA-02D5-4B50-9C53-F02935A3124F}"/>
              </a:ext>
            </a:extLst>
          </p:cNvPr>
          <p:cNvGrpSpPr>
            <a:grpSpLocks/>
          </p:cNvGrpSpPr>
          <p:nvPr/>
        </p:nvGrpSpPr>
        <p:grpSpPr bwMode="auto">
          <a:xfrm>
            <a:off x="1695450" y="1649413"/>
            <a:ext cx="5840413" cy="1203325"/>
            <a:chOff x="1695575" y="1556792"/>
            <a:chExt cx="5840412" cy="1203325"/>
          </a:xfrm>
        </p:grpSpPr>
        <p:grpSp>
          <p:nvGrpSpPr>
            <p:cNvPr id="71725" name="Group 13">
              <a:extLst>
                <a:ext uri="{FF2B5EF4-FFF2-40B4-BE49-F238E27FC236}">
                  <a16:creationId xmlns:a16="http://schemas.microsoft.com/office/drawing/2014/main" id="{7166995F-89C9-4525-85DA-30BD53717CDF}"/>
                </a:ext>
              </a:extLst>
            </p:cNvPr>
            <p:cNvGrpSpPr>
              <a:grpSpLocks/>
            </p:cNvGrpSpPr>
            <p:nvPr/>
          </p:nvGrpSpPr>
          <p:grpSpPr bwMode="auto">
            <a:xfrm>
              <a:off x="1695575" y="1556792"/>
              <a:ext cx="2182812" cy="1171575"/>
              <a:chOff x="0" y="0"/>
              <a:chExt cx="1375" cy="738"/>
            </a:xfrm>
          </p:grpSpPr>
          <p:grpSp>
            <p:nvGrpSpPr>
              <p:cNvPr id="71736" name="Group 14">
                <a:extLst>
                  <a:ext uri="{FF2B5EF4-FFF2-40B4-BE49-F238E27FC236}">
                    <a16:creationId xmlns:a16="http://schemas.microsoft.com/office/drawing/2014/main" id="{F784F446-2200-483B-81FF-9BDEFFE97E47}"/>
                  </a:ext>
                </a:extLst>
              </p:cNvPr>
              <p:cNvGrpSpPr>
                <a:grpSpLocks/>
              </p:cNvGrpSpPr>
              <p:nvPr/>
            </p:nvGrpSpPr>
            <p:grpSpPr bwMode="auto">
              <a:xfrm>
                <a:off x="0" y="35"/>
                <a:ext cx="568" cy="541"/>
                <a:chOff x="0" y="0"/>
                <a:chExt cx="568" cy="541"/>
              </a:xfrm>
            </p:grpSpPr>
            <p:pic>
              <p:nvPicPr>
                <p:cNvPr id="71743" name="椭圆 2">
                  <a:extLst>
                    <a:ext uri="{FF2B5EF4-FFF2-40B4-BE49-F238E27FC236}">
                      <a16:creationId xmlns:a16="http://schemas.microsoft.com/office/drawing/2014/main" id="{86F74B16-1B0D-4B9E-AE73-F866BC68115C}"/>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56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4" name="Text Box 16">
                  <a:extLst>
                    <a:ext uri="{FF2B5EF4-FFF2-40B4-BE49-F238E27FC236}">
                      <a16:creationId xmlns:a16="http://schemas.microsoft.com/office/drawing/2014/main" id="{0D293630-3678-4D3A-99B9-89053D44BE84}"/>
                    </a:ext>
                  </a:extLst>
                </p:cNvPr>
                <p:cNvSpPr txBox="1">
                  <a:spLocks noChangeArrowheads="1"/>
                </p:cNvSpPr>
                <p:nvPr/>
              </p:nvSpPr>
              <p:spPr bwMode="auto">
                <a:xfrm>
                  <a:off x="134"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A</a:t>
                  </a:r>
                  <a:endParaRPr lang="zh-CN" altLang="en-US" sz="3200">
                    <a:solidFill>
                      <a:srgbClr val="FFFFFF"/>
                    </a:solidFill>
                    <a:latin typeface="Constantia" panose="02030602050306030303" pitchFamily="18" charset="0"/>
                    <a:ea typeface="宋体" panose="02010600030101010101" pitchFamily="2" charset="-122"/>
                  </a:endParaRPr>
                </a:p>
              </p:txBody>
            </p:sp>
          </p:grpSp>
          <p:grpSp>
            <p:nvGrpSpPr>
              <p:cNvPr id="71737" name="Group 17">
                <a:extLst>
                  <a:ext uri="{FF2B5EF4-FFF2-40B4-BE49-F238E27FC236}">
                    <a16:creationId xmlns:a16="http://schemas.microsoft.com/office/drawing/2014/main" id="{4C45A63B-D1C3-478B-BC1B-509E8336D4CF}"/>
                  </a:ext>
                </a:extLst>
              </p:cNvPr>
              <p:cNvGrpSpPr>
                <a:grpSpLocks/>
              </p:cNvGrpSpPr>
              <p:nvPr/>
            </p:nvGrpSpPr>
            <p:grpSpPr bwMode="auto">
              <a:xfrm>
                <a:off x="822" y="35"/>
                <a:ext cx="553" cy="541"/>
                <a:chOff x="0" y="0"/>
                <a:chExt cx="553" cy="541"/>
              </a:xfrm>
            </p:grpSpPr>
            <p:pic>
              <p:nvPicPr>
                <p:cNvPr id="71741" name="椭圆 3">
                  <a:extLst>
                    <a:ext uri="{FF2B5EF4-FFF2-40B4-BE49-F238E27FC236}">
                      <a16:creationId xmlns:a16="http://schemas.microsoft.com/office/drawing/2014/main" id="{7DF073EE-43A1-4C12-BE89-B1FA87426D7D}"/>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553"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2" name="Text Box 19">
                  <a:extLst>
                    <a:ext uri="{FF2B5EF4-FFF2-40B4-BE49-F238E27FC236}">
                      <a16:creationId xmlns:a16="http://schemas.microsoft.com/office/drawing/2014/main" id="{F2678250-C6A3-42E2-83E2-83BD14149DA9}"/>
                    </a:ext>
                  </a:extLst>
                </p:cNvPr>
                <p:cNvSpPr txBox="1">
                  <a:spLocks noChangeArrowheads="1"/>
                </p:cNvSpPr>
                <p:nvPr/>
              </p:nvSpPr>
              <p:spPr bwMode="auto">
                <a:xfrm>
                  <a:off x="128"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B</a:t>
                  </a:r>
                  <a:endParaRPr lang="zh-CN" altLang="en-US" sz="3200">
                    <a:solidFill>
                      <a:srgbClr val="FFFFFF"/>
                    </a:solidFill>
                    <a:latin typeface="Constantia" panose="02030602050306030303" pitchFamily="18" charset="0"/>
                    <a:ea typeface="宋体" panose="02010600030101010101" pitchFamily="2" charset="-122"/>
                  </a:endParaRPr>
                </a:p>
              </p:txBody>
            </p:sp>
          </p:grpSp>
          <p:pic>
            <p:nvPicPr>
              <p:cNvPr id="71738" name="TextBox 4">
                <a:extLst>
                  <a:ext uri="{FF2B5EF4-FFF2-40B4-BE49-F238E27FC236}">
                    <a16:creationId xmlns:a16="http://schemas.microsoft.com/office/drawing/2014/main" id="{101C789C-413A-471A-A1AA-819D5BB161A3}"/>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5" y="0"/>
                <a:ext cx="600"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9" name="TextBox 33">
                <a:extLst>
                  <a:ext uri="{FF2B5EF4-FFF2-40B4-BE49-F238E27FC236}">
                    <a16:creationId xmlns:a16="http://schemas.microsoft.com/office/drawing/2014/main" id="{022042F7-2F9D-46BB-A57A-E20522AC2B66}"/>
                  </a:ext>
                </a:extLst>
              </p:cNvPr>
              <p:cNvSpPr txBox="1">
                <a:spLocks noChangeArrowheads="1"/>
              </p:cNvSpPr>
              <p:nvPr/>
            </p:nvSpPr>
            <p:spPr bwMode="auto">
              <a:xfrm>
                <a:off x="119" y="505"/>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(g)</a:t>
                </a:r>
                <a:endParaRPr lang="zh-CN" altLang="en-US" b="1">
                  <a:latin typeface="Arial" panose="020B0604020202020204" pitchFamily="34" charset="0"/>
                  <a:ea typeface="宋体" panose="02010600030101010101" pitchFamily="2" charset="-122"/>
                </a:endParaRPr>
              </a:p>
            </p:txBody>
          </p:sp>
          <p:sp>
            <p:nvSpPr>
              <p:cNvPr id="71740" name="TextBox 34">
                <a:extLst>
                  <a:ext uri="{FF2B5EF4-FFF2-40B4-BE49-F238E27FC236}">
                    <a16:creationId xmlns:a16="http://schemas.microsoft.com/office/drawing/2014/main" id="{C997E737-B54C-4BB5-B77C-0A38EA17A899}"/>
                  </a:ext>
                </a:extLst>
              </p:cNvPr>
              <p:cNvSpPr txBox="1">
                <a:spLocks noChangeArrowheads="1"/>
              </p:cNvSpPr>
              <p:nvPr/>
            </p:nvSpPr>
            <p:spPr bwMode="auto">
              <a:xfrm>
                <a:off x="935" y="505"/>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(g)</a:t>
                </a:r>
                <a:endParaRPr lang="zh-CN" altLang="en-US" b="1">
                  <a:latin typeface="Arial" panose="020B0604020202020204" pitchFamily="34" charset="0"/>
                  <a:ea typeface="宋体" panose="02010600030101010101" pitchFamily="2" charset="-122"/>
                </a:endParaRPr>
              </a:p>
            </p:txBody>
          </p:sp>
        </p:grpSp>
        <p:grpSp>
          <p:nvGrpSpPr>
            <p:cNvPr id="71726" name="Group 23">
              <a:extLst>
                <a:ext uri="{FF2B5EF4-FFF2-40B4-BE49-F238E27FC236}">
                  <a16:creationId xmlns:a16="http://schemas.microsoft.com/office/drawing/2014/main" id="{15D23340-7E94-47EA-AED9-0C0C8E3C73DA}"/>
                </a:ext>
              </a:extLst>
            </p:cNvPr>
            <p:cNvGrpSpPr>
              <a:grpSpLocks/>
            </p:cNvGrpSpPr>
            <p:nvPr/>
          </p:nvGrpSpPr>
          <p:grpSpPr bwMode="auto">
            <a:xfrm>
              <a:off x="5657975" y="1632992"/>
              <a:ext cx="1878012" cy="1127125"/>
              <a:chOff x="0" y="0"/>
              <a:chExt cx="1183" cy="710"/>
            </a:xfrm>
          </p:grpSpPr>
          <p:grpSp>
            <p:nvGrpSpPr>
              <p:cNvPr id="71728" name="Group 24">
                <a:extLst>
                  <a:ext uri="{FF2B5EF4-FFF2-40B4-BE49-F238E27FC236}">
                    <a16:creationId xmlns:a16="http://schemas.microsoft.com/office/drawing/2014/main" id="{27ECF3F5-976B-4229-B211-A648C8379483}"/>
                  </a:ext>
                </a:extLst>
              </p:cNvPr>
              <p:cNvGrpSpPr>
                <a:grpSpLocks/>
              </p:cNvGrpSpPr>
              <p:nvPr/>
            </p:nvGrpSpPr>
            <p:grpSpPr bwMode="auto">
              <a:xfrm>
                <a:off x="0" y="0"/>
                <a:ext cx="572" cy="541"/>
                <a:chOff x="0" y="0"/>
                <a:chExt cx="572" cy="541"/>
              </a:xfrm>
            </p:grpSpPr>
            <p:pic>
              <p:nvPicPr>
                <p:cNvPr id="71734" name="椭圆 8">
                  <a:extLst>
                    <a:ext uri="{FF2B5EF4-FFF2-40B4-BE49-F238E27FC236}">
                      <a16:creationId xmlns:a16="http://schemas.microsoft.com/office/drawing/2014/main" id="{5D978E83-1F1A-456C-A004-9CBD33D35CFB}"/>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57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5" name="Text Box 26">
                  <a:extLst>
                    <a:ext uri="{FF2B5EF4-FFF2-40B4-BE49-F238E27FC236}">
                      <a16:creationId xmlns:a16="http://schemas.microsoft.com/office/drawing/2014/main" id="{ECEFA384-1F47-467D-B6CF-4FB8F737AC53}"/>
                    </a:ext>
                  </a:extLst>
                </p:cNvPr>
                <p:cNvSpPr txBox="1">
                  <a:spLocks noChangeArrowheads="1"/>
                </p:cNvSpPr>
                <p:nvPr/>
              </p:nvSpPr>
              <p:spPr bwMode="auto">
                <a:xfrm>
                  <a:off x="136"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A</a:t>
                  </a:r>
                  <a:endParaRPr lang="zh-CN" altLang="en-US" sz="3200">
                    <a:solidFill>
                      <a:srgbClr val="FFFFFF"/>
                    </a:solidFill>
                    <a:latin typeface="Constantia" panose="02030602050306030303" pitchFamily="18" charset="0"/>
                    <a:ea typeface="宋体" panose="02010600030101010101" pitchFamily="2" charset="-122"/>
                  </a:endParaRPr>
                </a:p>
              </p:txBody>
            </p:sp>
          </p:grpSp>
          <p:grpSp>
            <p:nvGrpSpPr>
              <p:cNvPr id="71729" name="Group 27">
                <a:extLst>
                  <a:ext uri="{FF2B5EF4-FFF2-40B4-BE49-F238E27FC236}">
                    <a16:creationId xmlns:a16="http://schemas.microsoft.com/office/drawing/2014/main" id="{414E9526-6CAC-4486-AAFA-5C7EF356777E}"/>
                  </a:ext>
                </a:extLst>
              </p:cNvPr>
              <p:cNvGrpSpPr>
                <a:grpSpLocks/>
              </p:cNvGrpSpPr>
              <p:nvPr/>
            </p:nvGrpSpPr>
            <p:grpSpPr bwMode="auto">
              <a:xfrm>
                <a:off x="634" y="0"/>
                <a:ext cx="549" cy="541"/>
                <a:chOff x="0" y="0"/>
                <a:chExt cx="549" cy="541"/>
              </a:xfrm>
            </p:grpSpPr>
            <p:pic>
              <p:nvPicPr>
                <p:cNvPr id="71732" name="椭圆 9">
                  <a:extLst>
                    <a:ext uri="{FF2B5EF4-FFF2-40B4-BE49-F238E27FC236}">
                      <a16:creationId xmlns:a16="http://schemas.microsoft.com/office/drawing/2014/main" id="{4C986F49-924E-4458-AEBE-BE1CDC53CF0D}"/>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54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3" name="Text Box 29">
                  <a:extLst>
                    <a:ext uri="{FF2B5EF4-FFF2-40B4-BE49-F238E27FC236}">
                      <a16:creationId xmlns:a16="http://schemas.microsoft.com/office/drawing/2014/main" id="{B7DE1109-6686-436D-910B-1C83B641830F}"/>
                    </a:ext>
                  </a:extLst>
                </p:cNvPr>
                <p:cNvSpPr txBox="1">
                  <a:spLocks noChangeArrowheads="1"/>
                </p:cNvSpPr>
                <p:nvPr/>
              </p:nvSpPr>
              <p:spPr bwMode="auto">
                <a:xfrm>
                  <a:off x="126" y="101"/>
                  <a:ext cx="30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3200">
                      <a:solidFill>
                        <a:srgbClr val="FFFFFF"/>
                      </a:solidFill>
                      <a:latin typeface="Constantia" panose="02030602050306030303" pitchFamily="18" charset="0"/>
                      <a:ea typeface="宋体" panose="02010600030101010101" pitchFamily="2" charset="-122"/>
                    </a:rPr>
                    <a:t>B</a:t>
                  </a:r>
                  <a:endParaRPr lang="zh-CN" altLang="en-US" sz="3200">
                    <a:solidFill>
                      <a:srgbClr val="FFFFFF"/>
                    </a:solidFill>
                    <a:latin typeface="Constantia" panose="02030602050306030303" pitchFamily="18" charset="0"/>
                    <a:ea typeface="宋体" panose="02010600030101010101" pitchFamily="2" charset="-122"/>
                  </a:endParaRPr>
                </a:p>
              </p:txBody>
            </p:sp>
          </p:grpSp>
          <p:cxnSp>
            <p:nvCxnSpPr>
              <p:cNvPr id="71730" name="直接连接符 13">
                <a:extLst>
                  <a:ext uri="{FF2B5EF4-FFF2-40B4-BE49-F238E27FC236}">
                    <a16:creationId xmlns:a16="http://schemas.microsoft.com/office/drawing/2014/main" id="{37FA240B-CFCC-4011-B67C-CDD10FC4765B}"/>
                  </a:ext>
                </a:extLst>
              </p:cNvPr>
              <p:cNvCxnSpPr>
                <a:cxnSpLocks noChangeShapeType="1"/>
              </p:cNvCxnSpPr>
              <p:nvPr/>
            </p:nvCxnSpPr>
            <p:spPr bwMode="auto">
              <a:xfrm>
                <a:off x="505" y="254"/>
                <a:ext cx="192" cy="1"/>
              </a:xfrm>
              <a:prstGeom prst="line">
                <a:avLst/>
              </a:prstGeom>
              <a:noFill/>
              <a:ln w="38100">
                <a:solidFill>
                  <a:schemeClr val="tx1"/>
                </a:solidFill>
                <a:round/>
                <a:headEnd/>
                <a:tailEnd/>
              </a:ln>
              <a:effectLst>
                <a:outerShdw dist="38100" dir="5400000" algn="ctr" rotWithShape="0">
                  <a:srgbClr val="000000">
                    <a:alpha val="45998"/>
                  </a:srgbClr>
                </a:outerShdw>
              </a:effectLst>
              <a:extLst>
                <a:ext uri="{909E8E84-426E-40DD-AFC4-6F175D3DCCD1}">
                  <a14:hiddenFill xmlns:a14="http://schemas.microsoft.com/office/drawing/2010/main">
                    <a:noFill/>
                  </a14:hiddenFill>
                </a:ext>
              </a:extLst>
            </p:spPr>
          </p:cxnSp>
          <p:sp>
            <p:nvSpPr>
              <p:cNvPr id="71731" name="TextBox 35">
                <a:extLst>
                  <a:ext uri="{FF2B5EF4-FFF2-40B4-BE49-F238E27FC236}">
                    <a16:creationId xmlns:a16="http://schemas.microsoft.com/office/drawing/2014/main" id="{B16A2360-6584-4ADB-BD73-473671B74D58}"/>
                  </a:ext>
                </a:extLst>
              </p:cNvPr>
              <p:cNvSpPr txBox="1">
                <a:spLocks noChangeArrowheads="1"/>
              </p:cNvSpPr>
              <p:nvPr/>
            </p:nvSpPr>
            <p:spPr bwMode="auto">
              <a:xfrm>
                <a:off x="409" y="477"/>
                <a:ext cx="30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latin typeface="Arial" panose="020B0604020202020204" pitchFamily="34" charset="0"/>
                    <a:ea typeface="宋体" panose="02010600030101010101" pitchFamily="2" charset="-122"/>
                  </a:rPr>
                  <a:t>(g)</a:t>
                </a:r>
                <a:endParaRPr lang="zh-CN" altLang="en-US" b="1">
                  <a:latin typeface="Arial" panose="020B0604020202020204" pitchFamily="34" charset="0"/>
                  <a:ea typeface="宋体" panose="02010600030101010101" pitchFamily="2" charset="-122"/>
                </a:endParaRPr>
              </a:p>
            </p:txBody>
          </p:sp>
        </p:grpSp>
        <p:sp>
          <p:nvSpPr>
            <p:cNvPr id="71727" name="AutoShape 32">
              <a:extLst>
                <a:ext uri="{FF2B5EF4-FFF2-40B4-BE49-F238E27FC236}">
                  <a16:creationId xmlns:a16="http://schemas.microsoft.com/office/drawing/2014/main" id="{7D18CDA4-F7F4-40DB-B67A-F5F76F186368}"/>
                </a:ext>
              </a:extLst>
            </p:cNvPr>
            <p:cNvSpPr>
              <a:spLocks noChangeArrowheads="1"/>
            </p:cNvSpPr>
            <p:nvPr/>
          </p:nvSpPr>
          <p:spPr bwMode="auto">
            <a:xfrm>
              <a:off x="4335587" y="2013992"/>
              <a:ext cx="990600" cy="228600"/>
            </a:xfrm>
            <a:prstGeom prst="rightArrow">
              <a:avLst>
                <a:gd name="adj1" fmla="val 50000"/>
                <a:gd name="adj2" fmla="val 108333"/>
              </a:avLst>
            </a:prstGeom>
            <a:noFill/>
            <a:ln w="28575">
              <a:solidFill>
                <a:schemeClr val="tx2"/>
              </a:solidFill>
              <a:miter lim="800000"/>
              <a:headEnd/>
              <a:tailEnd/>
            </a:ln>
            <a:effectLst>
              <a:outerShdw dist="107763" dir="13500000" sx="125000" sy="125000" algn="br" rotWithShape="0">
                <a:schemeClr val="bg2">
                  <a:alpha val="50000"/>
                </a:schemeClr>
              </a:outerShdw>
            </a:effectLst>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71684" name="TextBox 1">
            <a:extLst>
              <a:ext uri="{FF2B5EF4-FFF2-40B4-BE49-F238E27FC236}">
                <a16:creationId xmlns:a16="http://schemas.microsoft.com/office/drawing/2014/main" id="{ECC9DD34-E4DD-4B58-8719-75382C0C294F}"/>
              </a:ext>
            </a:extLst>
          </p:cNvPr>
          <p:cNvSpPr txBox="1">
            <a:spLocks noChangeArrowheads="1"/>
          </p:cNvSpPr>
          <p:nvPr/>
        </p:nvSpPr>
        <p:spPr bwMode="auto">
          <a:xfrm>
            <a:off x="179388" y="3111500"/>
            <a:ext cx="1335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660066"/>
                </a:solidFill>
                <a:latin typeface="Times New Roman" panose="02020603050405020304" pitchFamily="18" charset="0"/>
                <a:ea typeface="华文楷体" panose="02010600040101010101" pitchFamily="2" charset="-122"/>
              </a:rPr>
              <a:t>离解能</a:t>
            </a:r>
          </a:p>
        </p:txBody>
      </p:sp>
      <p:grpSp>
        <p:nvGrpSpPr>
          <p:cNvPr id="71685" name="组合 2">
            <a:extLst>
              <a:ext uri="{FF2B5EF4-FFF2-40B4-BE49-F238E27FC236}">
                <a16:creationId xmlns:a16="http://schemas.microsoft.com/office/drawing/2014/main" id="{6E072BE5-892B-45BD-AE82-4D1F60AC2D3D}"/>
              </a:ext>
            </a:extLst>
          </p:cNvPr>
          <p:cNvGrpSpPr>
            <a:grpSpLocks/>
          </p:cNvGrpSpPr>
          <p:nvPr/>
        </p:nvGrpSpPr>
        <p:grpSpPr bwMode="auto">
          <a:xfrm>
            <a:off x="1763713" y="3213100"/>
            <a:ext cx="7543800" cy="3048000"/>
            <a:chOff x="1066800" y="3376736"/>
            <a:chExt cx="7543800" cy="3048000"/>
          </a:xfrm>
        </p:grpSpPr>
        <p:sp>
          <p:nvSpPr>
            <p:cNvPr id="71695" name="TextBox 2">
              <a:extLst>
                <a:ext uri="{FF2B5EF4-FFF2-40B4-BE49-F238E27FC236}">
                  <a16:creationId xmlns:a16="http://schemas.microsoft.com/office/drawing/2014/main" id="{65E8F590-22A3-41A1-A3AE-E95828919412}"/>
                </a:ext>
              </a:extLst>
            </p:cNvPr>
            <p:cNvSpPr txBox="1">
              <a:spLocks noChangeArrowheads="1"/>
            </p:cNvSpPr>
            <p:nvPr/>
          </p:nvSpPr>
          <p:spPr bwMode="auto">
            <a:xfrm>
              <a:off x="1066800" y="3452936"/>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4</a:t>
              </a:r>
              <a:endParaRPr lang="zh-CN" altLang="en-US" sz="2000" b="1" baseline="-25000">
                <a:latin typeface="Arial" panose="020B0604020202020204" pitchFamily="34" charset="0"/>
                <a:ea typeface="宋体" panose="02010600030101010101" pitchFamily="2" charset="-122"/>
              </a:endParaRPr>
            </a:p>
          </p:txBody>
        </p:sp>
        <p:cxnSp>
          <p:nvCxnSpPr>
            <p:cNvPr id="71696" name="直接箭头连接符 4">
              <a:extLst>
                <a:ext uri="{FF2B5EF4-FFF2-40B4-BE49-F238E27FC236}">
                  <a16:creationId xmlns:a16="http://schemas.microsoft.com/office/drawing/2014/main" id="{A2BF440F-7235-4782-9DA2-FCD5DD62132D}"/>
                </a:ext>
              </a:extLst>
            </p:cNvPr>
            <p:cNvCxnSpPr>
              <a:cxnSpLocks noChangeShapeType="1"/>
              <a:stCxn id="71695" idx="3"/>
            </p:cNvCxnSpPr>
            <p:nvPr/>
          </p:nvCxnSpPr>
          <p:spPr bwMode="auto">
            <a:xfrm>
              <a:off x="1752600" y="3651374"/>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697" name="TextBox 6">
              <a:extLst>
                <a:ext uri="{FF2B5EF4-FFF2-40B4-BE49-F238E27FC236}">
                  <a16:creationId xmlns:a16="http://schemas.microsoft.com/office/drawing/2014/main" id="{40618EFF-1C2F-446F-AE94-D8BEF88184C1}"/>
                </a:ext>
              </a:extLst>
            </p:cNvPr>
            <p:cNvSpPr txBox="1">
              <a:spLocks noChangeArrowheads="1"/>
            </p:cNvSpPr>
            <p:nvPr/>
          </p:nvSpPr>
          <p:spPr bwMode="auto">
            <a:xfrm>
              <a:off x="2667000" y="34529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3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698" name="椭圆 7">
              <a:extLst>
                <a:ext uri="{FF2B5EF4-FFF2-40B4-BE49-F238E27FC236}">
                  <a16:creationId xmlns:a16="http://schemas.microsoft.com/office/drawing/2014/main" id="{0F9161D8-AE04-4D87-AF73-89C5F4A78753}"/>
                </a:ext>
              </a:extLst>
            </p:cNvPr>
            <p:cNvSpPr>
              <a:spLocks noChangeArrowheads="1"/>
            </p:cNvSpPr>
            <p:nvPr/>
          </p:nvSpPr>
          <p:spPr bwMode="auto">
            <a:xfrm>
              <a:off x="7010400" y="61199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699" name="椭圆 8">
              <a:extLst>
                <a:ext uri="{FF2B5EF4-FFF2-40B4-BE49-F238E27FC236}">
                  <a16:creationId xmlns:a16="http://schemas.microsoft.com/office/drawing/2014/main" id="{DE19CBCE-2887-4F86-B1F7-5245B10FDD56}"/>
                </a:ext>
              </a:extLst>
            </p:cNvPr>
            <p:cNvSpPr>
              <a:spLocks noChangeArrowheads="1"/>
            </p:cNvSpPr>
            <p:nvPr/>
          </p:nvSpPr>
          <p:spPr bwMode="auto">
            <a:xfrm>
              <a:off x="2819400" y="33767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0" name="椭圆 9">
              <a:extLst>
                <a:ext uri="{FF2B5EF4-FFF2-40B4-BE49-F238E27FC236}">
                  <a16:creationId xmlns:a16="http://schemas.microsoft.com/office/drawing/2014/main" id="{AE7ECD37-213B-41D7-A04C-66BB0EB896A6}"/>
                </a:ext>
              </a:extLst>
            </p:cNvPr>
            <p:cNvSpPr>
              <a:spLocks noChangeArrowheads="1"/>
            </p:cNvSpPr>
            <p:nvPr/>
          </p:nvSpPr>
          <p:spPr bwMode="auto">
            <a:xfrm>
              <a:off x="3505200" y="33767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1" name="椭圆 10">
              <a:extLst>
                <a:ext uri="{FF2B5EF4-FFF2-40B4-BE49-F238E27FC236}">
                  <a16:creationId xmlns:a16="http://schemas.microsoft.com/office/drawing/2014/main" id="{18B5677B-E95E-427E-8807-CE057F9F73FA}"/>
                </a:ext>
              </a:extLst>
            </p:cNvPr>
            <p:cNvSpPr>
              <a:spLocks noChangeArrowheads="1"/>
            </p:cNvSpPr>
            <p:nvPr/>
          </p:nvSpPr>
          <p:spPr bwMode="auto">
            <a:xfrm>
              <a:off x="4038600" y="45959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cxnSp>
          <p:nvCxnSpPr>
            <p:cNvPr id="71702" name="直接箭头连接符 11">
              <a:extLst>
                <a:ext uri="{FF2B5EF4-FFF2-40B4-BE49-F238E27FC236}">
                  <a16:creationId xmlns:a16="http://schemas.microsoft.com/office/drawing/2014/main" id="{AA8CB210-F0EB-4C78-8CB8-B99CA7C4DAE0}"/>
                </a:ext>
              </a:extLst>
            </p:cNvPr>
            <p:cNvCxnSpPr>
              <a:cxnSpLocks noChangeShapeType="1"/>
            </p:cNvCxnSpPr>
            <p:nvPr/>
          </p:nvCxnSpPr>
          <p:spPr bwMode="auto">
            <a:xfrm>
              <a:off x="2971800" y="4367336"/>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1703" name="直接连接符 13">
              <a:extLst>
                <a:ext uri="{FF2B5EF4-FFF2-40B4-BE49-F238E27FC236}">
                  <a16:creationId xmlns:a16="http://schemas.microsoft.com/office/drawing/2014/main" id="{6E34E1E0-CEED-4944-B1D9-F9450DC4A497}"/>
                </a:ext>
              </a:extLst>
            </p:cNvPr>
            <p:cNvCxnSpPr>
              <a:cxnSpLocks noChangeShapeType="1"/>
            </p:cNvCxnSpPr>
            <p:nvPr/>
          </p:nvCxnSpPr>
          <p:spPr bwMode="auto">
            <a:xfrm rot="5400000" flipH="1" flipV="1">
              <a:off x="2743201" y="4138736"/>
              <a:ext cx="457200" cy="3175"/>
            </a:xfrm>
            <a:prstGeom prst="line">
              <a:avLst/>
            </a:prstGeom>
            <a:noFill/>
            <a:ln w="381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704" name="TextBox 14">
              <a:extLst>
                <a:ext uri="{FF2B5EF4-FFF2-40B4-BE49-F238E27FC236}">
                  <a16:creationId xmlns:a16="http://schemas.microsoft.com/office/drawing/2014/main" id="{74ABA713-D4A0-4746-A741-6D83E730805A}"/>
                </a:ext>
              </a:extLst>
            </p:cNvPr>
            <p:cNvSpPr txBox="1">
              <a:spLocks noChangeArrowheads="1"/>
            </p:cNvSpPr>
            <p:nvPr/>
          </p:nvSpPr>
          <p:spPr bwMode="auto">
            <a:xfrm>
              <a:off x="3886200" y="42149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2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705" name="椭圆 15">
              <a:extLst>
                <a:ext uri="{FF2B5EF4-FFF2-40B4-BE49-F238E27FC236}">
                  <a16:creationId xmlns:a16="http://schemas.microsoft.com/office/drawing/2014/main" id="{0DAEC32C-9714-4D67-BF7D-4E159C349075}"/>
                </a:ext>
              </a:extLst>
            </p:cNvPr>
            <p:cNvSpPr>
              <a:spLocks noChangeArrowheads="1"/>
            </p:cNvSpPr>
            <p:nvPr/>
          </p:nvSpPr>
          <p:spPr bwMode="auto">
            <a:xfrm>
              <a:off x="4038600" y="41196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6" name="椭圆 16">
              <a:extLst>
                <a:ext uri="{FF2B5EF4-FFF2-40B4-BE49-F238E27FC236}">
                  <a16:creationId xmlns:a16="http://schemas.microsoft.com/office/drawing/2014/main" id="{96AB4076-31A7-4CCE-9DB4-080495B49AAA}"/>
                </a:ext>
              </a:extLst>
            </p:cNvPr>
            <p:cNvSpPr>
              <a:spLocks noChangeArrowheads="1"/>
            </p:cNvSpPr>
            <p:nvPr/>
          </p:nvSpPr>
          <p:spPr bwMode="auto">
            <a:xfrm>
              <a:off x="4724400" y="41196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07" name="椭圆 17">
              <a:extLst>
                <a:ext uri="{FF2B5EF4-FFF2-40B4-BE49-F238E27FC236}">
                  <a16:creationId xmlns:a16="http://schemas.microsoft.com/office/drawing/2014/main" id="{812D9739-7F12-4FD5-8826-84C7CB8D231A}"/>
                </a:ext>
              </a:extLst>
            </p:cNvPr>
            <p:cNvSpPr>
              <a:spLocks noChangeArrowheads="1"/>
            </p:cNvSpPr>
            <p:nvPr/>
          </p:nvSpPr>
          <p:spPr bwMode="auto">
            <a:xfrm>
              <a:off x="5410200" y="55103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cxnSp>
          <p:nvCxnSpPr>
            <p:cNvPr id="71708" name="直接箭头连接符 18">
              <a:extLst>
                <a:ext uri="{FF2B5EF4-FFF2-40B4-BE49-F238E27FC236}">
                  <a16:creationId xmlns:a16="http://schemas.microsoft.com/office/drawing/2014/main" id="{2EC806E8-A236-44A5-B4EE-73974F847B7A}"/>
                </a:ext>
              </a:extLst>
            </p:cNvPr>
            <p:cNvCxnSpPr>
              <a:cxnSpLocks noChangeShapeType="1"/>
            </p:cNvCxnSpPr>
            <p:nvPr/>
          </p:nvCxnSpPr>
          <p:spPr bwMode="auto">
            <a:xfrm>
              <a:off x="4191000" y="5281736"/>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1709" name="直接连接符 19">
              <a:extLst>
                <a:ext uri="{FF2B5EF4-FFF2-40B4-BE49-F238E27FC236}">
                  <a16:creationId xmlns:a16="http://schemas.microsoft.com/office/drawing/2014/main" id="{A04F2947-E99E-47B2-AF15-6D0BE541CAF3}"/>
                </a:ext>
              </a:extLst>
            </p:cNvPr>
            <p:cNvCxnSpPr>
              <a:cxnSpLocks noChangeShapeType="1"/>
            </p:cNvCxnSpPr>
            <p:nvPr/>
          </p:nvCxnSpPr>
          <p:spPr bwMode="auto">
            <a:xfrm rot="5400000" flipH="1" flipV="1">
              <a:off x="3962401" y="5053136"/>
              <a:ext cx="457200" cy="3175"/>
            </a:xfrm>
            <a:prstGeom prst="line">
              <a:avLst/>
            </a:prstGeom>
            <a:noFill/>
            <a:ln w="381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710" name="TextBox 20">
              <a:extLst>
                <a:ext uri="{FF2B5EF4-FFF2-40B4-BE49-F238E27FC236}">
                  <a16:creationId xmlns:a16="http://schemas.microsoft.com/office/drawing/2014/main" id="{15CD7967-9331-4746-8449-D7D4EC576CFE}"/>
                </a:ext>
              </a:extLst>
            </p:cNvPr>
            <p:cNvSpPr txBox="1">
              <a:spLocks noChangeArrowheads="1"/>
            </p:cNvSpPr>
            <p:nvPr/>
          </p:nvSpPr>
          <p:spPr bwMode="auto">
            <a:xfrm>
              <a:off x="5257800" y="51293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CH</a:t>
              </a:r>
              <a:r>
                <a:rPr lang="en-US" altLang="zh-CN" sz="2000" b="1" baseline="-25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711" name="椭圆 21">
              <a:extLst>
                <a:ext uri="{FF2B5EF4-FFF2-40B4-BE49-F238E27FC236}">
                  <a16:creationId xmlns:a16="http://schemas.microsoft.com/office/drawing/2014/main" id="{BFC74D11-CF90-4479-9C99-0AA6434BFAF6}"/>
                </a:ext>
              </a:extLst>
            </p:cNvPr>
            <p:cNvSpPr>
              <a:spLocks noChangeArrowheads="1"/>
            </p:cNvSpPr>
            <p:nvPr/>
          </p:nvSpPr>
          <p:spPr bwMode="auto">
            <a:xfrm>
              <a:off x="5410200" y="50340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2" name="椭圆 22">
              <a:extLst>
                <a:ext uri="{FF2B5EF4-FFF2-40B4-BE49-F238E27FC236}">
                  <a16:creationId xmlns:a16="http://schemas.microsoft.com/office/drawing/2014/main" id="{14070D7C-6C29-47CF-9DE0-BECE5AA8660A}"/>
                </a:ext>
              </a:extLst>
            </p:cNvPr>
            <p:cNvSpPr>
              <a:spLocks noChangeArrowheads="1"/>
            </p:cNvSpPr>
            <p:nvPr/>
          </p:nvSpPr>
          <p:spPr bwMode="auto">
            <a:xfrm>
              <a:off x="6019800" y="50340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3" name="椭圆 23">
              <a:extLst>
                <a:ext uri="{FF2B5EF4-FFF2-40B4-BE49-F238E27FC236}">
                  <a16:creationId xmlns:a16="http://schemas.microsoft.com/office/drawing/2014/main" id="{CDC54636-562F-4B03-8C22-E8BC04A5853A}"/>
                </a:ext>
              </a:extLst>
            </p:cNvPr>
            <p:cNvSpPr>
              <a:spLocks noChangeArrowheads="1"/>
            </p:cNvSpPr>
            <p:nvPr/>
          </p:nvSpPr>
          <p:spPr bwMode="auto">
            <a:xfrm>
              <a:off x="5181600" y="52817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4" name="椭圆 24">
              <a:extLst>
                <a:ext uri="{FF2B5EF4-FFF2-40B4-BE49-F238E27FC236}">
                  <a16:creationId xmlns:a16="http://schemas.microsoft.com/office/drawing/2014/main" id="{1478628B-DC14-4448-8A2A-BBE6AE192F7A}"/>
                </a:ext>
              </a:extLst>
            </p:cNvPr>
            <p:cNvSpPr>
              <a:spLocks noChangeArrowheads="1"/>
            </p:cNvSpPr>
            <p:nvPr/>
          </p:nvSpPr>
          <p:spPr bwMode="auto">
            <a:xfrm>
              <a:off x="6781800" y="63485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cxnSp>
          <p:nvCxnSpPr>
            <p:cNvPr id="71715" name="直接箭头连接符 25">
              <a:extLst>
                <a:ext uri="{FF2B5EF4-FFF2-40B4-BE49-F238E27FC236}">
                  <a16:creationId xmlns:a16="http://schemas.microsoft.com/office/drawing/2014/main" id="{5190B994-9726-4281-B577-6B1DEAA886E6}"/>
                </a:ext>
              </a:extLst>
            </p:cNvPr>
            <p:cNvCxnSpPr>
              <a:cxnSpLocks noChangeShapeType="1"/>
            </p:cNvCxnSpPr>
            <p:nvPr/>
          </p:nvCxnSpPr>
          <p:spPr bwMode="auto">
            <a:xfrm>
              <a:off x="5562600" y="6119936"/>
              <a:ext cx="914400" cy="0"/>
            </a:xfrm>
            <a:prstGeom prst="straightConnector1">
              <a:avLst/>
            </a:prstGeom>
            <a:noFill/>
            <a:ln w="38100">
              <a:solidFill>
                <a:schemeClr val="accent1"/>
              </a:solidFill>
              <a:round/>
              <a:headEnd/>
              <a:tailEnd type="arrow" w="med" len="me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1716" name="直接连接符 26">
              <a:extLst>
                <a:ext uri="{FF2B5EF4-FFF2-40B4-BE49-F238E27FC236}">
                  <a16:creationId xmlns:a16="http://schemas.microsoft.com/office/drawing/2014/main" id="{08A40D0A-13D9-4634-BFDE-6729C1988145}"/>
                </a:ext>
              </a:extLst>
            </p:cNvPr>
            <p:cNvCxnSpPr>
              <a:cxnSpLocks noChangeShapeType="1"/>
            </p:cNvCxnSpPr>
            <p:nvPr/>
          </p:nvCxnSpPr>
          <p:spPr bwMode="auto">
            <a:xfrm rot="5400000" flipH="1" flipV="1">
              <a:off x="5334001" y="5891336"/>
              <a:ext cx="457200" cy="3175"/>
            </a:xfrm>
            <a:prstGeom prst="line">
              <a:avLst/>
            </a:prstGeom>
            <a:noFill/>
            <a:ln w="381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1717" name="TextBox 27">
              <a:extLst>
                <a:ext uri="{FF2B5EF4-FFF2-40B4-BE49-F238E27FC236}">
                  <a16:creationId xmlns:a16="http://schemas.microsoft.com/office/drawing/2014/main" id="{8C6F948C-6797-4C2B-8F54-A548561FF4D1}"/>
                </a:ext>
              </a:extLst>
            </p:cNvPr>
            <p:cNvSpPr txBox="1">
              <a:spLocks noChangeArrowheads="1"/>
            </p:cNvSpPr>
            <p:nvPr/>
          </p:nvSpPr>
          <p:spPr bwMode="auto">
            <a:xfrm>
              <a:off x="6629400" y="5967536"/>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000" b="1">
                  <a:latin typeface="Arial" panose="020B0604020202020204" pitchFamily="34" charset="0"/>
                  <a:ea typeface="宋体" panose="02010600030101010101" pitchFamily="2" charset="-122"/>
                </a:rPr>
                <a:t>C   </a:t>
              </a:r>
              <a:r>
                <a:rPr lang="en-US" altLang="zh-CN" sz="2000" b="1" baseline="-25000">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 H</a:t>
              </a:r>
              <a:endParaRPr lang="zh-CN" altLang="en-US" sz="2000" b="1">
                <a:latin typeface="Arial" panose="020B0604020202020204" pitchFamily="34" charset="0"/>
                <a:ea typeface="宋体" panose="02010600030101010101" pitchFamily="2" charset="-122"/>
              </a:endParaRPr>
            </a:p>
          </p:txBody>
        </p:sp>
        <p:sp>
          <p:nvSpPr>
            <p:cNvPr id="71718" name="椭圆 28">
              <a:extLst>
                <a:ext uri="{FF2B5EF4-FFF2-40B4-BE49-F238E27FC236}">
                  <a16:creationId xmlns:a16="http://schemas.microsoft.com/office/drawing/2014/main" id="{072C920A-D309-420E-A69C-7A24B14E636C}"/>
                </a:ext>
              </a:extLst>
            </p:cNvPr>
            <p:cNvSpPr>
              <a:spLocks noChangeArrowheads="1"/>
            </p:cNvSpPr>
            <p:nvPr/>
          </p:nvSpPr>
          <p:spPr bwMode="auto">
            <a:xfrm>
              <a:off x="6781800" y="58722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19" name="椭圆 29">
              <a:extLst>
                <a:ext uri="{FF2B5EF4-FFF2-40B4-BE49-F238E27FC236}">
                  <a16:creationId xmlns:a16="http://schemas.microsoft.com/office/drawing/2014/main" id="{5A40E0F0-CFAC-416F-81F2-5252624170A9}"/>
                </a:ext>
              </a:extLst>
            </p:cNvPr>
            <p:cNvSpPr>
              <a:spLocks noChangeArrowheads="1"/>
            </p:cNvSpPr>
            <p:nvPr/>
          </p:nvSpPr>
          <p:spPr bwMode="auto">
            <a:xfrm>
              <a:off x="7391400" y="587228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20" name="椭圆 30">
              <a:extLst>
                <a:ext uri="{FF2B5EF4-FFF2-40B4-BE49-F238E27FC236}">
                  <a16:creationId xmlns:a16="http://schemas.microsoft.com/office/drawing/2014/main" id="{74BAB1B3-CF27-4E88-A12E-B89BCCBB2165}"/>
                </a:ext>
              </a:extLst>
            </p:cNvPr>
            <p:cNvSpPr>
              <a:spLocks noChangeArrowheads="1"/>
            </p:cNvSpPr>
            <p:nvPr/>
          </p:nvSpPr>
          <p:spPr bwMode="auto">
            <a:xfrm>
              <a:off x="6553200" y="6119936"/>
              <a:ext cx="76200" cy="76200"/>
            </a:xfrm>
            <a:prstGeom prst="ellipse">
              <a:avLst/>
            </a:prstGeom>
            <a:solidFill>
              <a:schemeClr val="tx1"/>
            </a:solidFill>
            <a:ln w="25400">
              <a:solidFill>
                <a:srgbClr val="000000"/>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b="1">
                <a:solidFill>
                  <a:srgbClr val="FFFFFF"/>
                </a:solidFill>
                <a:latin typeface="Constantia" panose="02030602050306030303" pitchFamily="18" charset="0"/>
                <a:ea typeface="宋体" panose="02010600030101010101" pitchFamily="2" charset="-122"/>
              </a:endParaRPr>
            </a:p>
          </p:txBody>
        </p:sp>
        <p:sp>
          <p:nvSpPr>
            <p:cNvPr id="71721" name="TextBox 31">
              <a:extLst>
                <a:ext uri="{FF2B5EF4-FFF2-40B4-BE49-F238E27FC236}">
                  <a16:creationId xmlns:a16="http://schemas.microsoft.com/office/drawing/2014/main" id="{593B45DC-6F6B-4222-98F6-B676F2F335CC}"/>
                </a:ext>
              </a:extLst>
            </p:cNvPr>
            <p:cNvSpPr txBox="1">
              <a:spLocks noChangeArrowheads="1"/>
            </p:cNvSpPr>
            <p:nvPr/>
          </p:nvSpPr>
          <p:spPr bwMode="auto">
            <a:xfrm>
              <a:off x="4038600" y="337673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1</a:t>
              </a:r>
              <a:endParaRPr lang="zh-CN" altLang="en-US" sz="2400" b="1" baseline="-25000">
                <a:solidFill>
                  <a:srgbClr val="55A839"/>
                </a:solidFill>
                <a:latin typeface="Arial" panose="020B0604020202020204" pitchFamily="34" charset="0"/>
                <a:ea typeface="宋体" panose="02010600030101010101" pitchFamily="2" charset="-122"/>
              </a:endParaRPr>
            </a:p>
          </p:txBody>
        </p:sp>
        <p:sp>
          <p:nvSpPr>
            <p:cNvPr id="71722" name="TextBox 32">
              <a:extLst>
                <a:ext uri="{FF2B5EF4-FFF2-40B4-BE49-F238E27FC236}">
                  <a16:creationId xmlns:a16="http://schemas.microsoft.com/office/drawing/2014/main" id="{6A101AF1-9ACD-4481-B2A8-38D9899AD96C}"/>
                </a:ext>
              </a:extLst>
            </p:cNvPr>
            <p:cNvSpPr txBox="1">
              <a:spLocks noChangeArrowheads="1"/>
            </p:cNvSpPr>
            <p:nvPr/>
          </p:nvSpPr>
          <p:spPr bwMode="auto">
            <a:xfrm>
              <a:off x="5105400" y="4138736"/>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2</a:t>
              </a:r>
              <a:endParaRPr lang="zh-CN" altLang="en-US" sz="2400" b="1" baseline="-25000">
                <a:solidFill>
                  <a:srgbClr val="55A839"/>
                </a:solidFill>
                <a:latin typeface="Arial" panose="020B0604020202020204" pitchFamily="34" charset="0"/>
                <a:ea typeface="宋体" panose="02010600030101010101" pitchFamily="2" charset="-122"/>
              </a:endParaRPr>
            </a:p>
          </p:txBody>
        </p:sp>
        <p:sp>
          <p:nvSpPr>
            <p:cNvPr id="71723" name="TextBox 33">
              <a:extLst>
                <a:ext uri="{FF2B5EF4-FFF2-40B4-BE49-F238E27FC236}">
                  <a16:creationId xmlns:a16="http://schemas.microsoft.com/office/drawing/2014/main" id="{AB120AC6-2EA6-4C9E-A03A-AFC4FE5839BD}"/>
                </a:ext>
              </a:extLst>
            </p:cNvPr>
            <p:cNvSpPr txBox="1">
              <a:spLocks noChangeArrowheads="1"/>
            </p:cNvSpPr>
            <p:nvPr/>
          </p:nvSpPr>
          <p:spPr bwMode="auto">
            <a:xfrm>
              <a:off x="6477000" y="5048374"/>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3</a:t>
              </a:r>
              <a:endParaRPr lang="zh-CN" altLang="en-US" sz="2400" b="1" baseline="-25000">
                <a:solidFill>
                  <a:srgbClr val="55A839"/>
                </a:solidFill>
                <a:latin typeface="Arial" panose="020B0604020202020204" pitchFamily="34" charset="0"/>
                <a:ea typeface="宋体" panose="02010600030101010101" pitchFamily="2" charset="-122"/>
              </a:endParaRPr>
            </a:p>
          </p:txBody>
        </p:sp>
        <p:sp>
          <p:nvSpPr>
            <p:cNvPr id="71724" name="TextBox 34">
              <a:extLst>
                <a:ext uri="{FF2B5EF4-FFF2-40B4-BE49-F238E27FC236}">
                  <a16:creationId xmlns:a16="http://schemas.microsoft.com/office/drawing/2014/main" id="{F5C12951-90C7-4BE1-A805-6D21B440D846}"/>
                </a:ext>
              </a:extLst>
            </p:cNvPr>
            <p:cNvSpPr txBox="1">
              <a:spLocks noChangeArrowheads="1"/>
            </p:cNvSpPr>
            <p:nvPr/>
          </p:nvSpPr>
          <p:spPr bwMode="auto">
            <a:xfrm>
              <a:off x="7848600" y="5891336"/>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solidFill>
                    <a:srgbClr val="55A839"/>
                  </a:solidFill>
                  <a:latin typeface="Arial" panose="020B0604020202020204" pitchFamily="34" charset="0"/>
                  <a:ea typeface="宋体" panose="02010600030101010101" pitchFamily="2" charset="-122"/>
                </a:rPr>
                <a:t>D</a:t>
              </a:r>
              <a:r>
                <a:rPr lang="en-US" altLang="zh-CN" sz="2400" b="1" baseline="-25000">
                  <a:solidFill>
                    <a:srgbClr val="55A839"/>
                  </a:solidFill>
                  <a:latin typeface="Arial" panose="020B0604020202020204" pitchFamily="34" charset="0"/>
                  <a:ea typeface="宋体" panose="02010600030101010101" pitchFamily="2" charset="-122"/>
                </a:rPr>
                <a:t>4</a:t>
              </a:r>
              <a:endParaRPr lang="zh-CN" altLang="en-US" sz="2400" b="1" baseline="-25000">
                <a:solidFill>
                  <a:srgbClr val="55A839"/>
                </a:solidFill>
                <a:latin typeface="Arial" panose="020B0604020202020204" pitchFamily="34" charset="0"/>
                <a:ea typeface="宋体" panose="02010600030101010101" pitchFamily="2" charset="-122"/>
              </a:endParaRPr>
            </a:p>
          </p:txBody>
        </p:sp>
      </p:grpSp>
      <p:sp>
        <p:nvSpPr>
          <p:cNvPr id="56" name="Text Box 35">
            <a:extLst>
              <a:ext uri="{FF2B5EF4-FFF2-40B4-BE49-F238E27FC236}">
                <a16:creationId xmlns:a16="http://schemas.microsoft.com/office/drawing/2014/main" id="{F960F897-0332-40CB-A981-977DC30EB9DB}"/>
              </a:ext>
            </a:extLst>
          </p:cNvPr>
          <p:cNvSpPr txBox="1">
            <a:spLocks noChangeArrowheads="1"/>
          </p:cNvSpPr>
          <p:nvPr/>
        </p:nvSpPr>
        <p:spPr bwMode="auto">
          <a:xfrm>
            <a:off x="6300788" y="3259138"/>
            <a:ext cx="2692400" cy="457200"/>
          </a:xfrm>
          <a:prstGeom prst="rect">
            <a:avLst/>
          </a:prstGeom>
          <a:noFill/>
          <a:ln w="9525">
            <a:noFill/>
            <a:miter lim="800000"/>
            <a:headEnd/>
            <a:tailEnd/>
          </a:ln>
          <a:effectLst/>
        </p:spPr>
        <p:txBody>
          <a:bodyPr>
            <a:spAutoFit/>
          </a:bodyPr>
          <a:lstStyle/>
          <a:p>
            <a:pPr eaLnBrk="1" fontAlgn="auto" hangingPunct="1">
              <a:spcBef>
                <a:spcPct val="50000"/>
              </a:spcBef>
              <a:spcAft>
                <a:spcPts val="0"/>
              </a:spcAft>
              <a:defRPr/>
            </a:pPr>
            <a:r>
              <a:rPr lang="zh-CN" altLang="en-US" sz="2300" b="1" dirty="0">
                <a:solidFill>
                  <a:srgbClr val="CC0000"/>
                </a:solidFill>
                <a:effectLst>
                  <a:outerShdw blurRad="38100" dist="38100" dir="2700000" algn="tl">
                    <a:srgbClr val="C0C0C0"/>
                  </a:outerShdw>
                </a:effectLst>
                <a:latin typeface="Times New Roman" pitchFamily="18" charset="0"/>
                <a:ea typeface="黑体" pitchFamily="2" charset="-122"/>
              </a:rPr>
              <a:t>键能</a:t>
            </a:r>
            <a:r>
              <a:rPr lang="zh-CN" altLang="en-US" sz="2300" b="1" dirty="0">
                <a:solidFill>
                  <a:schemeClr val="tx2"/>
                </a:solidFill>
                <a:latin typeface="Times New Roman" pitchFamily="18" charset="0"/>
                <a:ea typeface="黑体" pitchFamily="2" charset="-122"/>
              </a:rPr>
              <a:t>和</a:t>
            </a:r>
            <a:r>
              <a:rPr lang="zh-CN" altLang="en-US" sz="2300" b="1" dirty="0">
                <a:solidFill>
                  <a:srgbClr val="CC0000"/>
                </a:solidFill>
                <a:effectLst>
                  <a:outerShdw blurRad="38100" dist="38100" dir="2700000" algn="tl">
                    <a:srgbClr val="C0C0C0"/>
                  </a:outerShdw>
                </a:effectLst>
                <a:latin typeface="Times New Roman" pitchFamily="18" charset="0"/>
                <a:ea typeface="黑体" pitchFamily="2" charset="-122"/>
              </a:rPr>
              <a:t>离解能</a:t>
            </a:r>
            <a:r>
              <a:rPr lang="zh-CN" altLang="en-US" sz="2300" b="1" dirty="0">
                <a:solidFill>
                  <a:schemeClr val="tx2"/>
                </a:solidFill>
                <a:latin typeface="Times New Roman" pitchFamily="18" charset="0"/>
                <a:ea typeface="黑体" pitchFamily="2" charset="-122"/>
              </a:rPr>
              <a:t>不同</a:t>
            </a:r>
          </a:p>
        </p:txBody>
      </p:sp>
      <p:grpSp>
        <p:nvGrpSpPr>
          <p:cNvPr id="71687" name="组合 1">
            <a:extLst>
              <a:ext uri="{FF2B5EF4-FFF2-40B4-BE49-F238E27FC236}">
                <a16:creationId xmlns:a16="http://schemas.microsoft.com/office/drawing/2014/main" id="{3D9C51D5-376E-435F-9EB9-66715C2608EF}"/>
              </a:ext>
            </a:extLst>
          </p:cNvPr>
          <p:cNvGrpSpPr>
            <a:grpSpLocks/>
          </p:cNvGrpSpPr>
          <p:nvPr/>
        </p:nvGrpSpPr>
        <p:grpSpPr bwMode="auto">
          <a:xfrm>
            <a:off x="395288" y="4222750"/>
            <a:ext cx="3810000" cy="2301875"/>
            <a:chOff x="762000" y="5205536"/>
            <a:chExt cx="3810000" cy="2301875"/>
          </a:xfrm>
        </p:grpSpPr>
        <p:sp>
          <p:nvSpPr>
            <p:cNvPr id="71690" name="TextBox 35">
              <a:extLst>
                <a:ext uri="{FF2B5EF4-FFF2-40B4-BE49-F238E27FC236}">
                  <a16:creationId xmlns:a16="http://schemas.microsoft.com/office/drawing/2014/main" id="{0F3F164A-87C7-4FFC-893C-2A67FA8F833A}"/>
                </a:ext>
              </a:extLst>
            </p:cNvPr>
            <p:cNvSpPr txBox="1">
              <a:spLocks noChangeArrowheads="1"/>
            </p:cNvSpPr>
            <p:nvPr/>
          </p:nvSpPr>
          <p:spPr bwMode="auto">
            <a:xfrm>
              <a:off x="762000" y="5205536"/>
              <a:ext cx="3810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b="1">
                  <a:solidFill>
                    <a:srgbClr val="CC0000"/>
                  </a:solidFill>
                  <a:latin typeface="Arial" panose="020B0604020202020204" pitchFamily="34" charset="0"/>
                  <a:ea typeface="宋体" panose="02010600030101010101" pitchFamily="2" charset="-122"/>
                </a:rPr>
                <a:t>Bond energy of C-H bond:</a:t>
              </a:r>
              <a:endParaRPr lang="zh-CN" altLang="en-US" b="1">
                <a:solidFill>
                  <a:srgbClr val="CC0000"/>
                </a:solidFill>
                <a:latin typeface="Arial" panose="020B0604020202020204" pitchFamily="34" charset="0"/>
                <a:ea typeface="宋体" panose="02010600030101010101" pitchFamily="2" charset="-122"/>
              </a:endParaRPr>
            </a:p>
          </p:txBody>
        </p:sp>
        <p:graphicFrame>
          <p:nvGraphicFramePr>
            <p:cNvPr id="71691" name="Object 34">
              <a:extLst>
                <a:ext uri="{FF2B5EF4-FFF2-40B4-BE49-F238E27FC236}">
                  <a16:creationId xmlns:a16="http://schemas.microsoft.com/office/drawing/2014/main" id="{53DB3E8B-5649-4E2A-B88F-D37EBC7137FB}"/>
                </a:ext>
              </a:extLst>
            </p:cNvPr>
            <p:cNvGraphicFramePr>
              <a:graphicFrameLocks noChangeAspect="1"/>
            </p:cNvGraphicFramePr>
            <p:nvPr/>
          </p:nvGraphicFramePr>
          <p:xfrm>
            <a:off x="1524000" y="5662736"/>
            <a:ext cx="2566988" cy="685800"/>
          </p:xfrm>
          <a:graphic>
            <a:graphicData uri="http://schemas.openxmlformats.org/presentationml/2006/ole">
              <mc:AlternateContent xmlns:mc="http://schemas.openxmlformats.org/markup-compatibility/2006">
                <mc:Choice xmlns:v="urn:schemas-microsoft-com:vml" Requires="v">
                  <p:oleObj spid="_x0000_s71747" r:id="rId9" imgW="1473200" imgH="393700" progId="Equation.DSMT4">
                    <p:embed/>
                  </p:oleObj>
                </mc:Choice>
                <mc:Fallback>
                  <p:oleObj r:id="rId9" imgW="1473200" imgH="393700" progId="Equation.DSMT4">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5662736"/>
                          <a:ext cx="256698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2" name="Text Box 36">
              <a:extLst>
                <a:ext uri="{FF2B5EF4-FFF2-40B4-BE49-F238E27FC236}">
                  <a16:creationId xmlns:a16="http://schemas.microsoft.com/office/drawing/2014/main" id="{4324992E-DCED-4DD3-9CDF-A37DC4C99946}"/>
                </a:ext>
              </a:extLst>
            </p:cNvPr>
            <p:cNvSpPr txBox="1">
              <a:spLocks noChangeArrowheads="1"/>
            </p:cNvSpPr>
            <p:nvPr/>
          </p:nvSpPr>
          <p:spPr bwMode="auto">
            <a:xfrm>
              <a:off x="1143000" y="6586661"/>
              <a:ext cx="340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CC0000"/>
                  </a:solidFill>
                  <a:latin typeface="Times New Roman" panose="02020603050405020304" pitchFamily="18" charset="0"/>
                  <a:ea typeface="黑体" panose="02010609060101010101" pitchFamily="49" charset="-122"/>
                </a:rPr>
                <a:t>离解能：指定的某一种离解方式</a:t>
              </a:r>
            </a:p>
          </p:txBody>
        </p:sp>
        <p:sp>
          <p:nvSpPr>
            <p:cNvPr id="71693" name="Text Box 37">
              <a:extLst>
                <a:ext uri="{FF2B5EF4-FFF2-40B4-BE49-F238E27FC236}">
                  <a16:creationId xmlns:a16="http://schemas.microsoft.com/office/drawing/2014/main" id="{7DA099CE-4E78-4988-8D85-027287F3C4D1}"/>
                </a:ext>
              </a:extLst>
            </p:cNvPr>
            <p:cNvSpPr txBox="1">
              <a:spLocks noChangeArrowheads="1"/>
            </p:cNvSpPr>
            <p:nvPr/>
          </p:nvSpPr>
          <p:spPr bwMode="auto">
            <a:xfrm>
              <a:off x="1143000" y="7140699"/>
              <a:ext cx="248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b="1">
                  <a:solidFill>
                    <a:srgbClr val="CC0000"/>
                  </a:solidFill>
                  <a:latin typeface="Times New Roman" panose="02020603050405020304" pitchFamily="18" charset="0"/>
                  <a:ea typeface="黑体" panose="02010609060101010101" pitchFamily="49" charset="-122"/>
                </a:rPr>
                <a:t>键能：具有平均的概念</a:t>
              </a:r>
            </a:p>
          </p:txBody>
        </p:sp>
        <p:sp>
          <p:nvSpPr>
            <p:cNvPr id="71694" name="AutoShape 38">
              <a:extLst>
                <a:ext uri="{FF2B5EF4-FFF2-40B4-BE49-F238E27FC236}">
                  <a16:creationId xmlns:a16="http://schemas.microsoft.com/office/drawing/2014/main" id="{354C18F0-C072-43FE-AB61-B505AADF45C5}"/>
                </a:ext>
              </a:extLst>
            </p:cNvPr>
            <p:cNvSpPr>
              <a:spLocks/>
            </p:cNvSpPr>
            <p:nvPr/>
          </p:nvSpPr>
          <p:spPr bwMode="auto">
            <a:xfrm>
              <a:off x="990600" y="6737474"/>
              <a:ext cx="76200" cy="609600"/>
            </a:xfrm>
            <a:prstGeom prst="leftBrace">
              <a:avLst>
                <a:gd name="adj1" fmla="val 66667"/>
                <a:gd name="adj2" fmla="val 50000"/>
              </a:avLst>
            </a:pr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grpSp>
      <p:sp>
        <p:nvSpPr>
          <p:cNvPr id="2" name="日期占位符 1">
            <a:extLst>
              <a:ext uri="{FF2B5EF4-FFF2-40B4-BE49-F238E27FC236}">
                <a16:creationId xmlns:a16="http://schemas.microsoft.com/office/drawing/2014/main" id="{E323928B-9301-4D2D-A3D1-700EC357651A}"/>
              </a:ext>
            </a:extLst>
          </p:cNvPr>
          <p:cNvSpPr>
            <a:spLocks noGrp="1"/>
          </p:cNvSpPr>
          <p:nvPr>
            <p:ph type="dt" sz="quarter" idx="10"/>
          </p:nvPr>
        </p:nvSpPr>
        <p:spPr/>
        <p:txBody>
          <a:bodyPr/>
          <a:lstStyle/>
          <a:p>
            <a:pPr>
              <a:defRPr/>
            </a:pPr>
            <a:fld id="{F7A0EE74-D43E-41A8-BB1B-B05D428B3951}"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E4B8DBD7-E6B0-4875-B107-820329173236}"/>
              </a:ext>
            </a:extLst>
          </p:cNvPr>
          <p:cNvSpPr>
            <a:spLocks noGrp="1"/>
          </p:cNvSpPr>
          <p:nvPr>
            <p:ph type="sldNum" sz="quarter" idx="12"/>
          </p:nvPr>
        </p:nvSpPr>
        <p:spPr/>
        <p:txBody>
          <a:bodyPr/>
          <a:lstStyle/>
          <a:p>
            <a:pPr>
              <a:defRPr/>
            </a:pPr>
            <a:fld id="{6E260A2C-EFD5-4254-9E69-A593882AB6A5}" type="slidenum">
              <a:rPr lang="en-US" altLang="zh-CN"/>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0CD87AEA-1CEF-4516-81AB-A59FE24C323A}"/>
              </a:ext>
            </a:extLst>
          </p:cNvPr>
          <p:cNvSpPr txBox="1">
            <a:spLocks noChangeArrowheads="1"/>
          </p:cNvSpPr>
          <p:nvPr/>
        </p:nvSpPr>
        <p:spPr bwMode="auto">
          <a:xfrm>
            <a:off x="142875" y="744538"/>
            <a:ext cx="8821738"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800" b="1">
                <a:solidFill>
                  <a:srgbClr val="660066"/>
                </a:solidFill>
                <a:latin typeface="Times New Roman" panose="02020603050405020304" pitchFamily="18" charset="0"/>
                <a:ea typeface="华文楷体" panose="02010600040101010101" pitchFamily="2" charset="-122"/>
              </a:rPr>
              <a:t>键的极性：</a:t>
            </a:r>
            <a:r>
              <a:rPr kumimoji="1" lang="zh-CN" altLang="en-US" sz="2400" b="1">
                <a:latin typeface="Times New Roman" panose="02020603050405020304" pitchFamily="18" charset="0"/>
                <a:ea typeface="华文楷体" panose="02010600040101010101" pitchFamily="2" charset="-122"/>
              </a:rPr>
              <a:t>形成共价键的两个原子对价电子的引力不完全一样，使得一个原子带部分负电，另一个原子带部分正电，即为极性共价键。键的极性用偶极矩衡量，偶极矩为共价键的正电中心或者负电中心所带的电荷</a:t>
            </a:r>
            <a:r>
              <a:rPr kumimoji="1" lang="en-US" altLang="zh-CN" sz="2400" b="1">
                <a:latin typeface="Times New Roman" panose="02020603050405020304" pitchFamily="18" charset="0"/>
                <a:ea typeface="华文楷体" panose="02010600040101010101" pitchFamily="2" charset="-122"/>
              </a:rPr>
              <a:t>q</a:t>
            </a:r>
            <a:r>
              <a:rPr kumimoji="1" lang="zh-CN" altLang="en-US" sz="2400" b="1">
                <a:latin typeface="Times New Roman" panose="02020603050405020304" pitchFamily="18" charset="0"/>
                <a:ea typeface="华文楷体" panose="02010600040101010101" pitchFamily="2" charset="-122"/>
              </a:rPr>
              <a:t>和两个带电中心距离</a:t>
            </a:r>
            <a:r>
              <a:rPr kumimoji="1" lang="en-US" altLang="zh-CN" sz="2400" b="1">
                <a:latin typeface="Times New Roman" panose="02020603050405020304" pitchFamily="18" charset="0"/>
                <a:ea typeface="华文楷体" panose="02010600040101010101" pitchFamily="2" charset="-122"/>
              </a:rPr>
              <a:t>d</a:t>
            </a:r>
            <a:r>
              <a:rPr kumimoji="1" lang="zh-CN" altLang="en-US" sz="2400" b="1">
                <a:latin typeface="Times New Roman" panose="02020603050405020304" pitchFamily="18" charset="0"/>
                <a:ea typeface="华文楷体" panose="02010600040101010101" pitchFamily="2" charset="-122"/>
              </a:rPr>
              <a:t>的乘积，</a:t>
            </a:r>
            <a:r>
              <a:rPr kumimoji="1" lang="en-US" altLang="zh-CN" sz="2400" b="1">
                <a:latin typeface="Times New Roman" panose="02020603050405020304" pitchFamily="18" charset="0"/>
                <a:ea typeface="华文楷体" panose="02010600040101010101" pitchFamily="2" charset="-122"/>
              </a:rPr>
              <a:t>μ</a:t>
            </a:r>
            <a:r>
              <a:rPr kumimoji="1" lang="zh-CN" altLang="en-US" sz="2400" b="1">
                <a:latin typeface="Times New Roman" panose="02020603050405020304" pitchFamily="18" charset="0"/>
                <a:ea typeface="华文楷体" panose="02010600040101010101" pitchFamily="2" charset="-122"/>
              </a:rPr>
              <a:t>＝</a:t>
            </a:r>
            <a:r>
              <a:rPr kumimoji="1" lang="en-US" altLang="zh-CN" sz="2400" b="1">
                <a:latin typeface="Times New Roman" panose="02020603050405020304" pitchFamily="18" charset="0"/>
                <a:ea typeface="华文楷体" panose="02010600040101010101" pitchFamily="2" charset="-122"/>
              </a:rPr>
              <a:t>q×d</a:t>
            </a:r>
            <a:r>
              <a:rPr kumimoji="1" lang="zh-CN" altLang="en-US" sz="2400" b="1">
                <a:latin typeface="Times New Roman" panose="02020603050405020304" pitchFamily="18" charset="0"/>
                <a:ea typeface="华文楷体" panose="02010600040101010101" pitchFamily="2" charset="-122"/>
              </a:rPr>
              <a:t>。</a:t>
            </a:r>
          </a:p>
        </p:txBody>
      </p:sp>
      <p:grpSp>
        <p:nvGrpSpPr>
          <p:cNvPr id="3" name="Group 6">
            <a:extLst>
              <a:ext uri="{FF2B5EF4-FFF2-40B4-BE49-F238E27FC236}">
                <a16:creationId xmlns:a16="http://schemas.microsoft.com/office/drawing/2014/main" id="{7D696985-BE4C-4BB6-89B4-CF71A4A1BB8B}"/>
              </a:ext>
            </a:extLst>
          </p:cNvPr>
          <p:cNvGrpSpPr>
            <a:grpSpLocks/>
          </p:cNvGrpSpPr>
          <p:nvPr/>
        </p:nvGrpSpPr>
        <p:grpSpPr bwMode="auto">
          <a:xfrm>
            <a:off x="2373313" y="3463925"/>
            <a:ext cx="4791075" cy="901700"/>
            <a:chOff x="998" y="3480"/>
            <a:chExt cx="3018" cy="568"/>
          </a:xfrm>
        </p:grpSpPr>
        <p:pic>
          <p:nvPicPr>
            <p:cNvPr id="73735" name="Picture 7">
              <a:extLst>
                <a:ext uri="{FF2B5EF4-FFF2-40B4-BE49-F238E27FC236}">
                  <a16:creationId xmlns:a16="http://schemas.microsoft.com/office/drawing/2014/main" id="{8CA81D06-3127-4B89-B727-593AC6B24C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6" y="3480"/>
              <a:ext cx="68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6" name="Picture 8">
              <a:extLst>
                <a:ext uri="{FF2B5EF4-FFF2-40B4-BE49-F238E27FC236}">
                  <a16:creationId xmlns:a16="http://schemas.microsoft.com/office/drawing/2014/main" id="{116FEA28-FD0F-4EB8-AEC2-7C41806719A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7" y="3503"/>
              <a:ext cx="79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7" name="Text Box 9">
              <a:extLst>
                <a:ext uri="{FF2B5EF4-FFF2-40B4-BE49-F238E27FC236}">
                  <a16:creationId xmlns:a16="http://schemas.microsoft.com/office/drawing/2014/main" id="{B32B8CAF-B1CF-4B82-B3A1-4E97E993A985}"/>
                </a:ext>
              </a:extLst>
            </p:cNvPr>
            <p:cNvSpPr txBox="1">
              <a:spLocks noChangeArrowheads="1"/>
            </p:cNvSpPr>
            <p:nvPr/>
          </p:nvSpPr>
          <p:spPr bwMode="auto">
            <a:xfrm>
              <a:off x="998" y="3718"/>
              <a:ext cx="30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en-US" altLang="zh-CN" sz="2800" b="1">
                  <a:latin typeface="Times New Roman" panose="02020603050405020304" pitchFamily="18" charset="0"/>
                  <a:ea typeface="宋体" panose="02010600030101010101" pitchFamily="2" charset="-122"/>
                </a:rPr>
                <a:t>μ</a:t>
              </a:r>
              <a:r>
                <a:rPr kumimoji="1" lang="zh-CN" altLang="en-US" sz="2800" b="1">
                  <a:latin typeface="Times New Roman" panose="02020603050405020304" pitchFamily="18" charset="0"/>
                  <a:ea typeface="华文楷体" panose="02010600040101010101" pitchFamily="2" charset="-122"/>
                </a:rPr>
                <a:t>＝</a:t>
              </a:r>
              <a:r>
                <a:rPr kumimoji="1" lang="en-US" altLang="zh-CN" sz="2800" b="1">
                  <a:latin typeface="Times New Roman" panose="02020603050405020304" pitchFamily="18" charset="0"/>
                  <a:ea typeface="华文楷体" panose="02010600040101010101" pitchFamily="2" charset="-122"/>
                </a:rPr>
                <a:t>1.03D                   </a:t>
              </a:r>
              <a:r>
                <a:rPr kumimoji="1" lang="en-US" altLang="zh-CN" sz="2800" b="1">
                  <a:latin typeface="Times New Roman" panose="02020603050405020304" pitchFamily="18" charset="0"/>
                  <a:ea typeface="宋体" panose="02010600030101010101" pitchFamily="2" charset="-122"/>
                </a:rPr>
                <a:t>μ</a:t>
              </a:r>
              <a:r>
                <a:rPr kumimoji="1" lang="zh-CN" altLang="en-US" sz="2800" b="1">
                  <a:latin typeface="Times New Roman" panose="02020603050405020304" pitchFamily="18" charset="0"/>
                  <a:ea typeface="华文楷体" panose="02010600040101010101" pitchFamily="2" charset="-122"/>
                </a:rPr>
                <a:t>＝</a:t>
              </a:r>
              <a:r>
                <a:rPr kumimoji="1" lang="en-US" altLang="zh-CN" sz="2800" b="1">
                  <a:latin typeface="Times New Roman" panose="02020603050405020304" pitchFamily="18" charset="0"/>
                  <a:ea typeface="华文楷体" panose="02010600040101010101" pitchFamily="2" charset="-122"/>
                </a:rPr>
                <a:t>1.87D</a:t>
              </a:r>
            </a:p>
          </p:txBody>
        </p:sp>
      </p:grpSp>
      <p:sp>
        <p:nvSpPr>
          <p:cNvPr id="46084" name="矩形 3">
            <a:extLst>
              <a:ext uri="{FF2B5EF4-FFF2-40B4-BE49-F238E27FC236}">
                <a16:creationId xmlns:a16="http://schemas.microsoft.com/office/drawing/2014/main" id="{3C6E8C44-CEA8-459F-9F7E-BC297B9C6FB5}"/>
              </a:ext>
            </a:extLst>
          </p:cNvPr>
          <p:cNvSpPr>
            <a:spLocks noChangeArrowheads="1"/>
          </p:cNvSpPr>
          <p:nvPr/>
        </p:nvSpPr>
        <p:spPr bwMode="auto">
          <a:xfrm>
            <a:off x="552450" y="4821238"/>
            <a:ext cx="8340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buFont typeface="Wingdings" panose="05000000000000000000" pitchFamily="2" charset="2"/>
              <a:buNone/>
            </a:pPr>
            <a:r>
              <a:rPr kumimoji="1" lang="zh-CN" altLang="en-US" sz="2400" b="1">
                <a:latin typeface="Times New Roman" panose="02020603050405020304" pitchFamily="18" charset="0"/>
                <a:ea typeface="华文楷体" panose="02010600040101010101" pitchFamily="2" charset="-122"/>
              </a:rPr>
              <a:t>键的极性大小主要取于成键两原子的</a:t>
            </a:r>
            <a:r>
              <a:rPr kumimoji="1" lang="zh-CN" altLang="en-US" sz="2400" b="1">
                <a:solidFill>
                  <a:srgbClr val="FF0000"/>
                </a:solidFill>
                <a:latin typeface="Times New Roman" panose="02020603050405020304" pitchFamily="18" charset="0"/>
                <a:ea typeface="华文楷体" panose="02010600040101010101" pitchFamily="2" charset="-122"/>
              </a:rPr>
              <a:t>电负性值之差</a:t>
            </a:r>
            <a:r>
              <a:rPr kumimoji="1" lang="zh-CN" altLang="en-US" sz="2400" b="1">
                <a:latin typeface="Times New Roman" panose="02020603050405020304" pitchFamily="18" charset="0"/>
                <a:ea typeface="华文楷体" panose="02010600040101010101" pitchFamily="2" charset="-122"/>
              </a:rPr>
              <a:t>。</a:t>
            </a:r>
          </a:p>
          <a:p>
            <a:pPr eaLnBrk="1" hangingPunct="1">
              <a:lnSpc>
                <a:spcPct val="150000"/>
              </a:lnSpc>
              <a:buFont typeface="Wingdings" panose="05000000000000000000" pitchFamily="2" charset="2"/>
              <a:buNone/>
            </a:pPr>
            <a:r>
              <a:rPr kumimoji="1" lang="zh-CN" altLang="en-US" sz="2400" b="1">
                <a:latin typeface="Times New Roman" panose="02020603050405020304" pitchFamily="18" charset="0"/>
                <a:ea typeface="华文楷体" panose="02010600040101010101" pitchFamily="2" charset="-122"/>
              </a:rPr>
              <a:t>例如</a:t>
            </a:r>
            <a:r>
              <a:rPr kumimoji="1" lang="en-US" altLang="zh-CN" sz="2400" b="1">
                <a:latin typeface="Times New Roman" panose="02020603050405020304" pitchFamily="18" charset="0"/>
                <a:ea typeface="华文楷体" panose="02010600040101010101" pitchFamily="2" charset="-122"/>
              </a:rPr>
              <a:t>H-O</a:t>
            </a:r>
            <a:r>
              <a:rPr kumimoji="1" lang="zh-CN" altLang="en-US" sz="2400" b="1">
                <a:latin typeface="Times New Roman" panose="02020603050405020304" pitchFamily="18" charset="0"/>
                <a:ea typeface="华文楷体" panose="02010600040101010101" pitchFamily="2" charset="-122"/>
              </a:rPr>
              <a:t>极性大于</a:t>
            </a:r>
            <a:r>
              <a:rPr kumimoji="1" lang="en-US" altLang="zh-CN" sz="2400" b="1">
                <a:latin typeface="Times New Roman" panose="02020603050405020304" pitchFamily="18" charset="0"/>
                <a:ea typeface="华文楷体" panose="02010600040101010101" pitchFamily="2" charset="-122"/>
              </a:rPr>
              <a:t>H-N</a:t>
            </a:r>
            <a:r>
              <a:rPr kumimoji="1" lang="zh-CN" altLang="en-US" sz="2400" b="1">
                <a:latin typeface="Times New Roman" panose="02020603050405020304" pitchFamily="18" charset="0"/>
                <a:ea typeface="华文楷体" panose="02010600040101010101" pitchFamily="2" charset="-122"/>
              </a:rPr>
              <a:t>键的极性</a:t>
            </a:r>
          </a:p>
        </p:txBody>
      </p:sp>
      <p:sp>
        <p:nvSpPr>
          <p:cNvPr id="4" name="日期占位符 3">
            <a:extLst>
              <a:ext uri="{FF2B5EF4-FFF2-40B4-BE49-F238E27FC236}">
                <a16:creationId xmlns:a16="http://schemas.microsoft.com/office/drawing/2014/main" id="{AC64C9A4-C10B-4289-B673-7F9D4DC727D9}"/>
              </a:ext>
            </a:extLst>
          </p:cNvPr>
          <p:cNvSpPr>
            <a:spLocks noGrp="1"/>
          </p:cNvSpPr>
          <p:nvPr>
            <p:ph type="dt" sz="quarter" idx="10"/>
          </p:nvPr>
        </p:nvSpPr>
        <p:spPr/>
        <p:txBody>
          <a:bodyPr/>
          <a:lstStyle/>
          <a:p>
            <a:pPr>
              <a:defRPr/>
            </a:pPr>
            <a:fld id="{392A7C44-DF72-445E-B7FA-74EED5385626}" type="datetime11">
              <a:rPr lang="zh-CN" altLang="en-US"/>
              <a:pPr>
                <a:defRPr/>
              </a:pPr>
              <a:t>18:39:06</a:t>
            </a:fld>
            <a:endParaRPr lang="en-US"/>
          </a:p>
        </p:txBody>
      </p:sp>
      <p:sp>
        <p:nvSpPr>
          <p:cNvPr id="5" name="灯片编号占位符 4">
            <a:extLst>
              <a:ext uri="{FF2B5EF4-FFF2-40B4-BE49-F238E27FC236}">
                <a16:creationId xmlns:a16="http://schemas.microsoft.com/office/drawing/2014/main" id="{BEE77724-D747-43CF-80BA-9B88265D6162}"/>
              </a:ext>
            </a:extLst>
          </p:cNvPr>
          <p:cNvSpPr>
            <a:spLocks noGrp="1"/>
          </p:cNvSpPr>
          <p:nvPr>
            <p:ph type="sldNum" sz="quarter" idx="12"/>
          </p:nvPr>
        </p:nvSpPr>
        <p:spPr/>
        <p:txBody>
          <a:bodyPr/>
          <a:lstStyle/>
          <a:p>
            <a:pPr>
              <a:defRPr/>
            </a:pPr>
            <a:fld id="{61AED8DE-EDD2-4268-8DEF-AE7422056838}" type="slidenum">
              <a:rPr lang="en-US" altLang="zh-CN"/>
              <a:pPr>
                <a:defRPr/>
              </a:pPr>
              <a:t>54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608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F0FE446F-BBDA-4CA7-8E17-A10C94E5D10F}"/>
              </a:ext>
            </a:extLst>
          </p:cNvPr>
          <p:cNvSpPr txBox="1">
            <a:spLocks noChangeArrowheads="1"/>
          </p:cNvSpPr>
          <p:nvPr/>
        </p:nvSpPr>
        <p:spPr bwMode="auto">
          <a:xfrm>
            <a:off x="555625" y="1562100"/>
            <a:ext cx="81311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FF0000"/>
                </a:solidFill>
                <a:latin typeface="Times New Roman" panose="02020603050405020304" pitchFamily="18" charset="0"/>
                <a:ea typeface="华文楷体" panose="02010600040101010101" pitchFamily="2" charset="-122"/>
              </a:rPr>
              <a:t>双原子分子的极性</a:t>
            </a:r>
            <a:r>
              <a:rPr kumimoji="1" lang="zh-CN" altLang="en-US" sz="2400" b="1">
                <a:latin typeface="Times New Roman" panose="02020603050405020304" pitchFamily="18" charset="0"/>
                <a:ea typeface="华文楷体" panose="02010600040101010101" pitchFamily="2" charset="-122"/>
              </a:rPr>
              <a:t>：双原子分子的极性就等于共价键的极性。</a:t>
            </a:r>
          </a:p>
        </p:txBody>
      </p:sp>
      <p:sp>
        <p:nvSpPr>
          <p:cNvPr id="4" name="Text Box 6">
            <a:extLst>
              <a:ext uri="{FF2B5EF4-FFF2-40B4-BE49-F238E27FC236}">
                <a16:creationId xmlns:a16="http://schemas.microsoft.com/office/drawing/2014/main" id="{144AA529-81FA-4DF5-AFD3-7FD19FC869F6}"/>
              </a:ext>
            </a:extLst>
          </p:cNvPr>
          <p:cNvSpPr txBox="1">
            <a:spLocks noChangeArrowheads="1"/>
          </p:cNvSpPr>
          <p:nvPr/>
        </p:nvSpPr>
        <p:spPr bwMode="auto">
          <a:xfrm>
            <a:off x="555625" y="2349500"/>
            <a:ext cx="8131175"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400" b="1">
                <a:solidFill>
                  <a:srgbClr val="FF0000"/>
                </a:solidFill>
                <a:latin typeface="Times New Roman" panose="02020603050405020304" pitchFamily="18" charset="0"/>
                <a:ea typeface="华文楷体" panose="02010600040101010101" pitchFamily="2" charset="-122"/>
              </a:rPr>
              <a:t>多原子分子的极性</a:t>
            </a:r>
            <a:r>
              <a:rPr kumimoji="1" lang="zh-CN" altLang="en-US" sz="2400" b="1">
                <a:latin typeface="Times New Roman" panose="02020603050405020304" pitchFamily="18" charset="0"/>
                <a:ea typeface="华文楷体" panose="02010600040101010101" pitchFamily="2" charset="-122"/>
              </a:rPr>
              <a:t>：多原子分子的极性就等于每个共价键的偶极矩的向量加和。分子的对称性和分子的偶极矩有关，键的极性不一定等于分子的极性。</a:t>
            </a:r>
          </a:p>
        </p:txBody>
      </p:sp>
      <p:pic>
        <p:nvPicPr>
          <p:cNvPr id="5" name="Picture 7">
            <a:extLst>
              <a:ext uri="{FF2B5EF4-FFF2-40B4-BE49-F238E27FC236}">
                <a16:creationId xmlns:a16="http://schemas.microsoft.com/office/drawing/2014/main" id="{588DD114-B247-4EFB-AE33-DAC48CC17E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2988" y="4581525"/>
            <a:ext cx="7361237"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a:extLst>
              <a:ext uri="{FF2B5EF4-FFF2-40B4-BE49-F238E27FC236}">
                <a16:creationId xmlns:a16="http://schemas.microsoft.com/office/drawing/2014/main" id="{123D8386-5596-4AF8-BCDF-BBA216C4B7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47988" y="4581525"/>
            <a:ext cx="4160837"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8" name="矩形 1">
            <a:extLst>
              <a:ext uri="{FF2B5EF4-FFF2-40B4-BE49-F238E27FC236}">
                <a16:creationId xmlns:a16="http://schemas.microsoft.com/office/drawing/2014/main" id="{D85CFC67-379A-4CE4-8247-3526C2663EBB}"/>
              </a:ext>
            </a:extLst>
          </p:cNvPr>
          <p:cNvSpPr>
            <a:spLocks noChangeArrowheads="1"/>
          </p:cNvSpPr>
          <p:nvPr/>
        </p:nvSpPr>
        <p:spPr bwMode="auto">
          <a:xfrm>
            <a:off x="395288" y="606425"/>
            <a:ext cx="2808287"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spcAft>
                <a:spcPts val="1000"/>
              </a:spcAft>
              <a:buFont typeface="Wingdings 2" panose="05020102010507070707" pitchFamily="18" charset="2"/>
              <a:buNone/>
            </a:pPr>
            <a:r>
              <a:rPr kumimoji="1" lang="zh-CN" altLang="en-US" sz="2800" b="1">
                <a:solidFill>
                  <a:srgbClr val="660066"/>
                </a:solidFill>
                <a:latin typeface="Times New Roman" panose="02020603050405020304" pitchFamily="18" charset="0"/>
                <a:ea typeface="华文楷体" panose="02010600040101010101" pitchFamily="2" charset="-122"/>
              </a:rPr>
              <a:t>分子的极性</a:t>
            </a:r>
          </a:p>
        </p:txBody>
      </p:sp>
      <p:sp>
        <p:nvSpPr>
          <p:cNvPr id="2" name="日期占位符 1">
            <a:extLst>
              <a:ext uri="{FF2B5EF4-FFF2-40B4-BE49-F238E27FC236}">
                <a16:creationId xmlns:a16="http://schemas.microsoft.com/office/drawing/2014/main" id="{EDC6FE3C-C87E-4307-9804-8D7D1930C68B}"/>
              </a:ext>
            </a:extLst>
          </p:cNvPr>
          <p:cNvSpPr>
            <a:spLocks noGrp="1"/>
          </p:cNvSpPr>
          <p:nvPr>
            <p:ph type="dt" sz="quarter" idx="10"/>
          </p:nvPr>
        </p:nvSpPr>
        <p:spPr/>
        <p:txBody>
          <a:bodyPr/>
          <a:lstStyle/>
          <a:p>
            <a:pPr>
              <a:defRPr/>
            </a:pPr>
            <a:fld id="{3C5DDCEA-0B44-410F-8D88-E9C3C1FA3BED}" type="datetime11">
              <a:rPr lang="zh-CN" altLang="en-US"/>
              <a:pPr>
                <a:defRPr/>
              </a:pPr>
              <a:t>18:39:06</a:t>
            </a:fld>
            <a:endParaRPr lang="en-US"/>
          </a:p>
        </p:txBody>
      </p:sp>
      <p:sp>
        <p:nvSpPr>
          <p:cNvPr id="7" name="灯片编号占位符 6">
            <a:extLst>
              <a:ext uri="{FF2B5EF4-FFF2-40B4-BE49-F238E27FC236}">
                <a16:creationId xmlns:a16="http://schemas.microsoft.com/office/drawing/2014/main" id="{590CDFE3-93B9-4339-9B37-F88AF575B4AE}"/>
              </a:ext>
            </a:extLst>
          </p:cNvPr>
          <p:cNvSpPr>
            <a:spLocks noGrp="1"/>
          </p:cNvSpPr>
          <p:nvPr>
            <p:ph type="sldNum" sz="quarter" idx="12"/>
          </p:nvPr>
        </p:nvSpPr>
        <p:spPr/>
        <p:txBody>
          <a:bodyPr/>
          <a:lstStyle/>
          <a:p>
            <a:pPr>
              <a:defRPr/>
            </a:pPr>
            <a:fld id="{FDE9DCC6-CDC1-4C10-A2D7-987409D231FA}" type="slidenum">
              <a:rPr lang="en-US" altLang="zh-CN"/>
              <a:pPr>
                <a:defRPr/>
              </a:pPr>
              <a:t>55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3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圆角矩形 58">
            <a:extLst>
              <a:ext uri="{FF2B5EF4-FFF2-40B4-BE49-F238E27FC236}">
                <a16:creationId xmlns:a16="http://schemas.microsoft.com/office/drawing/2014/main" id="{6CEE85EA-1A17-4409-9DFE-EF3897022CF3}"/>
              </a:ext>
            </a:extLst>
          </p:cNvPr>
          <p:cNvSpPr>
            <a:spLocks noChangeArrowheads="1"/>
          </p:cNvSpPr>
          <p:nvPr/>
        </p:nvSpPr>
        <p:spPr bwMode="auto">
          <a:xfrm>
            <a:off x="3505200" y="2895600"/>
            <a:ext cx="1905000" cy="838200"/>
          </a:xfrm>
          <a:prstGeom prst="roundRect">
            <a:avLst>
              <a:gd name="adj" fmla="val 16667"/>
            </a:avLst>
          </a:prstGeom>
          <a:solidFill>
            <a:schemeClr val="bg1"/>
          </a:solidFill>
          <a:ln w="25400">
            <a:solidFill>
              <a:schemeClr val="accent1"/>
            </a:solidFill>
            <a:round/>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latin typeface="Constantia" panose="02030602050306030303" pitchFamily="18" charset="0"/>
              <a:ea typeface="宋体" panose="02010600030101010101" pitchFamily="2" charset="-122"/>
            </a:endParaRPr>
          </a:p>
        </p:txBody>
      </p:sp>
      <p:pic>
        <p:nvPicPr>
          <p:cNvPr id="75779" name="TextBox 1">
            <a:extLst>
              <a:ext uri="{FF2B5EF4-FFF2-40B4-BE49-F238E27FC236}">
                <a16:creationId xmlns:a16="http://schemas.microsoft.com/office/drawing/2014/main" id="{9ADDE8D0-0287-4B14-BD19-77D8ED2BA23C}"/>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57800" y="1447800"/>
            <a:ext cx="30480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4">
            <a:extLst>
              <a:ext uri="{FF2B5EF4-FFF2-40B4-BE49-F238E27FC236}">
                <a16:creationId xmlns:a16="http://schemas.microsoft.com/office/drawing/2014/main" id="{1E117021-C40B-46C8-B681-EC0C10BBA7E7}"/>
              </a:ext>
            </a:extLst>
          </p:cNvPr>
          <p:cNvGrpSpPr>
            <a:grpSpLocks/>
          </p:cNvGrpSpPr>
          <p:nvPr/>
        </p:nvGrpSpPr>
        <p:grpSpPr bwMode="auto">
          <a:xfrm>
            <a:off x="4029075" y="1414463"/>
            <a:ext cx="927100" cy="755650"/>
            <a:chOff x="0" y="0"/>
            <a:chExt cx="584" cy="476"/>
          </a:xfrm>
        </p:grpSpPr>
        <p:pic>
          <p:nvPicPr>
            <p:cNvPr id="75838" name="不等于号 2">
              <a:extLst>
                <a:ext uri="{FF2B5EF4-FFF2-40B4-BE49-F238E27FC236}">
                  <a16:creationId xmlns:a16="http://schemas.microsoft.com/office/drawing/2014/main" id="{BE78BC8A-1EC5-4993-AA1C-BCA7AA27E1D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584" cy="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9" name="Text Box 6">
              <a:extLst>
                <a:ext uri="{FF2B5EF4-FFF2-40B4-BE49-F238E27FC236}">
                  <a16:creationId xmlns:a16="http://schemas.microsoft.com/office/drawing/2014/main" id="{0A6E6F81-809A-4E54-8F85-73A9B3EACE5D}"/>
                </a:ext>
              </a:extLst>
            </p:cNvPr>
            <p:cNvSpPr txBox="1">
              <a:spLocks noChangeArrowheads="1"/>
            </p:cNvSpPr>
            <p:nvPr/>
          </p:nvSpPr>
          <p:spPr bwMode="auto">
            <a:xfrm>
              <a:off x="47" y="100"/>
              <a:ext cx="49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latin typeface="Constantia" panose="02030602050306030303" pitchFamily="18" charset="0"/>
                <a:ea typeface="宋体" panose="02010600030101010101" pitchFamily="2" charset="-122"/>
              </a:endParaRPr>
            </a:p>
          </p:txBody>
        </p:sp>
      </p:grpSp>
      <p:pic>
        <p:nvPicPr>
          <p:cNvPr id="75781" name="TextBox 3">
            <a:extLst>
              <a:ext uri="{FF2B5EF4-FFF2-40B4-BE49-F238E27FC236}">
                <a16:creationId xmlns:a16="http://schemas.microsoft.com/office/drawing/2014/main" id="{DD0F3AFC-E0B6-4E53-BCD7-BDE5BB10EDDB}"/>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1125" y="1447800"/>
            <a:ext cx="29622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5782" name="直接连接符 17">
            <a:extLst>
              <a:ext uri="{FF2B5EF4-FFF2-40B4-BE49-F238E27FC236}">
                <a16:creationId xmlns:a16="http://schemas.microsoft.com/office/drawing/2014/main" id="{C7E3F1AC-16BA-4C3D-B1B0-8AFFEC1E3980}"/>
              </a:ext>
            </a:extLst>
          </p:cNvPr>
          <p:cNvCxnSpPr>
            <a:cxnSpLocks noChangeShapeType="1"/>
          </p:cNvCxnSpPr>
          <p:nvPr/>
        </p:nvCxnSpPr>
        <p:spPr bwMode="auto">
          <a:xfrm rot="5400000" flipH="1" flipV="1">
            <a:off x="2073275" y="3717925"/>
            <a:ext cx="762000" cy="3175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5783" name="直接连接符 19">
            <a:extLst>
              <a:ext uri="{FF2B5EF4-FFF2-40B4-BE49-F238E27FC236}">
                <a16:creationId xmlns:a16="http://schemas.microsoft.com/office/drawing/2014/main" id="{BF8DAA4C-5EFB-44AF-B2D0-86EDA4E564AC}"/>
              </a:ext>
            </a:extLst>
          </p:cNvPr>
          <p:cNvCxnSpPr>
            <a:cxnSpLocks noChangeShapeType="1"/>
          </p:cNvCxnSpPr>
          <p:nvPr/>
        </p:nvCxnSpPr>
        <p:spPr bwMode="auto">
          <a:xfrm rot="10800000" flipV="1">
            <a:off x="1828800" y="4114800"/>
            <a:ext cx="609600" cy="53340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5784" name="等腰三角形 20">
            <a:extLst>
              <a:ext uri="{FF2B5EF4-FFF2-40B4-BE49-F238E27FC236}">
                <a16:creationId xmlns:a16="http://schemas.microsoft.com/office/drawing/2014/main" id="{D7162D65-D81B-469D-A450-823840807DAB}"/>
              </a:ext>
            </a:extLst>
          </p:cNvPr>
          <p:cNvSpPr>
            <a:spLocks noChangeArrowheads="1"/>
          </p:cNvSpPr>
          <p:nvPr/>
        </p:nvSpPr>
        <p:spPr bwMode="auto">
          <a:xfrm rot="-2100000">
            <a:off x="2628900" y="4044950"/>
            <a:ext cx="155575" cy="919163"/>
          </a:xfrm>
          <a:prstGeom prst="triangle">
            <a:avLst>
              <a:gd name="adj" fmla="val 50000"/>
            </a:avLst>
          </a:prstGeom>
          <a:solidFill>
            <a:schemeClr val="accent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sp>
        <p:nvSpPr>
          <p:cNvPr id="75785" name="等腰三角形 21">
            <a:extLst>
              <a:ext uri="{FF2B5EF4-FFF2-40B4-BE49-F238E27FC236}">
                <a16:creationId xmlns:a16="http://schemas.microsoft.com/office/drawing/2014/main" id="{59DC475C-8247-4664-A8A8-493E025515EB}"/>
              </a:ext>
            </a:extLst>
          </p:cNvPr>
          <p:cNvSpPr>
            <a:spLocks noChangeArrowheads="1"/>
          </p:cNvSpPr>
          <p:nvPr/>
        </p:nvSpPr>
        <p:spPr bwMode="auto">
          <a:xfrm rot="-3900000">
            <a:off x="2810669" y="3869531"/>
            <a:ext cx="155575" cy="919163"/>
          </a:xfrm>
          <a:prstGeom prst="triangle">
            <a:avLst>
              <a:gd name="adj" fmla="val 50000"/>
            </a:avLst>
          </a:prstGeom>
          <a:solidFill>
            <a:schemeClr val="bg1"/>
          </a:solidFill>
          <a:ln w="381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grpSp>
        <p:nvGrpSpPr>
          <p:cNvPr id="75786" name="Group 12">
            <a:extLst>
              <a:ext uri="{FF2B5EF4-FFF2-40B4-BE49-F238E27FC236}">
                <a16:creationId xmlns:a16="http://schemas.microsoft.com/office/drawing/2014/main" id="{917088F9-43B5-4366-A8C8-26701CD5CFCF}"/>
              </a:ext>
            </a:extLst>
          </p:cNvPr>
          <p:cNvGrpSpPr>
            <a:grpSpLocks/>
          </p:cNvGrpSpPr>
          <p:nvPr/>
        </p:nvGrpSpPr>
        <p:grpSpPr bwMode="auto">
          <a:xfrm>
            <a:off x="3200400" y="4267200"/>
            <a:ext cx="609600" cy="609600"/>
            <a:chOff x="0" y="0"/>
            <a:chExt cx="609620" cy="609599"/>
          </a:xfrm>
        </p:grpSpPr>
        <p:grpSp>
          <p:nvGrpSpPr>
            <p:cNvPr id="75834" name="Group 13">
              <a:extLst>
                <a:ext uri="{FF2B5EF4-FFF2-40B4-BE49-F238E27FC236}">
                  <a16:creationId xmlns:a16="http://schemas.microsoft.com/office/drawing/2014/main" id="{19A672CC-83DF-403A-BA5E-1862432BC3B1}"/>
                </a:ext>
              </a:extLst>
            </p:cNvPr>
            <p:cNvGrpSpPr>
              <a:grpSpLocks/>
            </p:cNvGrpSpPr>
            <p:nvPr/>
          </p:nvGrpSpPr>
          <p:grpSpPr bwMode="auto">
            <a:xfrm>
              <a:off x="-73154" y="-36576"/>
              <a:ext cx="749833" cy="755903"/>
              <a:chOff x="0" y="0"/>
              <a:chExt cx="749808" cy="755904"/>
            </a:xfrm>
          </p:grpSpPr>
          <p:pic>
            <p:nvPicPr>
              <p:cNvPr id="75836" name="椭圆 25">
                <a:extLst>
                  <a:ext uri="{FF2B5EF4-FFF2-40B4-BE49-F238E27FC236}">
                    <a16:creationId xmlns:a16="http://schemas.microsoft.com/office/drawing/2014/main" id="{3509C1C1-F114-4F4F-9181-6CF7544C0DF0}"/>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7" name="Text Box 15">
                <a:extLst>
                  <a:ext uri="{FF2B5EF4-FFF2-40B4-BE49-F238E27FC236}">
                    <a16:creationId xmlns:a16="http://schemas.microsoft.com/office/drawing/2014/main" id="{3CDD67C2-2B4C-43E3-AE71-ECCDF1E1D9CE}"/>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35" name="TextBox 26">
              <a:extLst>
                <a:ext uri="{FF2B5EF4-FFF2-40B4-BE49-F238E27FC236}">
                  <a16:creationId xmlns:a16="http://schemas.microsoft.com/office/drawing/2014/main" id="{955D6C17-A902-41AF-B7F7-F94E1F746A21}"/>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87" name="Group 17">
            <a:extLst>
              <a:ext uri="{FF2B5EF4-FFF2-40B4-BE49-F238E27FC236}">
                <a16:creationId xmlns:a16="http://schemas.microsoft.com/office/drawing/2014/main" id="{A0209F44-4C34-4D9F-92EB-CD44DB0B17F8}"/>
              </a:ext>
            </a:extLst>
          </p:cNvPr>
          <p:cNvGrpSpPr>
            <a:grpSpLocks/>
          </p:cNvGrpSpPr>
          <p:nvPr/>
        </p:nvGrpSpPr>
        <p:grpSpPr bwMode="auto">
          <a:xfrm>
            <a:off x="2743200" y="4724400"/>
            <a:ext cx="609600" cy="609600"/>
            <a:chOff x="0" y="0"/>
            <a:chExt cx="609620" cy="609599"/>
          </a:xfrm>
        </p:grpSpPr>
        <p:grpSp>
          <p:nvGrpSpPr>
            <p:cNvPr id="75830" name="Group 18">
              <a:extLst>
                <a:ext uri="{FF2B5EF4-FFF2-40B4-BE49-F238E27FC236}">
                  <a16:creationId xmlns:a16="http://schemas.microsoft.com/office/drawing/2014/main" id="{99EFCF95-420E-45E2-B46E-9B9A9ED8E76D}"/>
                </a:ext>
              </a:extLst>
            </p:cNvPr>
            <p:cNvGrpSpPr>
              <a:grpSpLocks/>
            </p:cNvGrpSpPr>
            <p:nvPr/>
          </p:nvGrpSpPr>
          <p:grpSpPr bwMode="auto">
            <a:xfrm>
              <a:off x="-73154" y="-36576"/>
              <a:ext cx="749833" cy="755903"/>
              <a:chOff x="0" y="0"/>
              <a:chExt cx="749808" cy="755904"/>
            </a:xfrm>
          </p:grpSpPr>
          <p:pic>
            <p:nvPicPr>
              <p:cNvPr id="75832" name="椭圆 29">
                <a:extLst>
                  <a:ext uri="{FF2B5EF4-FFF2-40B4-BE49-F238E27FC236}">
                    <a16:creationId xmlns:a16="http://schemas.microsoft.com/office/drawing/2014/main" id="{C6CBFD11-37ED-440E-94ED-825BE7A00B8C}"/>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33" name="Text Box 20">
                <a:extLst>
                  <a:ext uri="{FF2B5EF4-FFF2-40B4-BE49-F238E27FC236}">
                    <a16:creationId xmlns:a16="http://schemas.microsoft.com/office/drawing/2014/main" id="{E0B5CBCC-D9EC-44CB-938D-A46E2F9CAB50}"/>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31" name="TextBox 30">
              <a:extLst>
                <a:ext uri="{FF2B5EF4-FFF2-40B4-BE49-F238E27FC236}">
                  <a16:creationId xmlns:a16="http://schemas.microsoft.com/office/drawing/2014/main" id="{3F2538DB-5DEC-4408-9A55-9BDE3843A038}"/>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88" name="Group 22">
            <a:extLst>
              <a:ext uri="{FF2B5EF4-FFF2-40B4-BE49-F238E27FC236}">
                <a16:creationId xmlns:a16="http://schemas.microsoft.com/office/drawing/2014/main" id="{BE6168DD-B0E9-4874-9DE9-129E3F3A3F6F}"/>
              </a:ext>
            </a:extLst>
          </p:cNvPr>
          <p:cNvGrpSpPr>
            <a:grpSpLocks/>
          </p:cNvGrpSpPr>
          <p:nvPr/>
        </p:nvGrpSpPr>
        <p:grpSpPr bwMode="auto">
          <a:xfrm>
            <a:off x="1371600" y="4419600"/>
            <a:ext cx="609600" cy="609600"/>
            <a:chOff x="0" y="0"/>
            <a:chExt cx="609620" cy="609599"/>
          </a:xfrm>
        </p:grpSpPr>
        <p:grpSp>
          <p:nvGrpSpPr>
            <p:cNvPr id="75826" name="Group 23">
              <a:extLst>
                <a:ext uri="{FF2B5EF4-FFF2-40B4-BE49-F238E27FC236}">
                  <a16:creationId xmlns:a16="http://schemas.microsoft.com/office/drawing/2014/main" id="{4C79875E-DC00-4219-BDB3-D1A1A1FC3960}"/>
                </a:ext>
              </a:extLst>
            </p:cNvPr>
            <p:cNvGrpSpPr>
              <a:grpSpLocks/>
            </p:cNvGrpSpPr>
            <p:nvPr/>
          </p:nvGrpSpPr>
          <p:grpSpPr bwMode="auto">
            <a:xfrm>
              <a:off x="-73154" y="-36576"/>
              <a:ext cx="749833" cy="755903"/>
              <a:chOff x="0" y="0"/>
              <a:chExt cx="749808" cy="755904"/>
            </a:xfrm>
          </p:grpSpPr>
          <p:pic>
            <p:nvPicPr>
              <p:cNvPr id="75828" name="椭圆 32">
                <a:extLst>
                  <a:ext uri="{FF2B5EF4-FFF2-40B4-BE49-F238E27FC236}">
                    <a16:creationId xmlns:a16="http://schemas.microsoft.com/office/drawing/2014/main" id="{BEE81226-6564-425B-ADA9-8BAD1E0D935C}"/>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9" name="Text Box 25">
                <a:extLst>
                  <a:ext uri="{FF2B5EF4-FFF2-40B4-BE49-F238E27FC236}">
                    <a16:creationId xmlns:a16="http://schemas.microsoft.com/office/drawing/2014/main" id="{93C0D397-6003-44BD-8E0F-14AF3E6CBCBA}"/>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27" name="TextBox 33">
              <a:extLst>
                <a:ext uri="{FF2B5EF4-FFF2-40B4-BE49-F238E27FC236}">
                  <a16:creationId xmlns:a16="http://schemas.microsoft.com/office/drawing/2014/main" id="{4CC3E382-07C5-4F7B-8208-A8F91D9A4736}"/>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89" name="Group 27">
            <a:extLst>
              <a:ext uri="{FF2B5EF4-FFF2-40B4-BE49-F238E27FC236}">
                <a16:creationId xmlns:a16="http://schemas.microsoft.com/office/drawing/2014/main" id="{ACA7D067-DD11-470F-8660-D357F777081E}"/>
              </a:ext>
            </a:extLst>
          </p:cNvPr>
          <p:cNvGrpSpPr>
            <a:grpSpLocks/>
          </p:cNvGrpSpPr>
          <p:nvPr/>
        </p:nvGrpSpPr>
        <p:grpSpPr bwMode="auto">
          <a:xfrm>
            <a:off x="2133600" y="2819400"/>
            <a:ext cx="609600" cy="609600"/>
            <a:chOff x="0" y="0"/>
            <a:chExt cx="609620" cy="609599"/>
          </a:xfrm>
        </p:grpSpPr>
        <p:grpSp>
          <p:nvGrpSpPr>
            <p:cNvPr id="75822" name="Group 28">
              <a:extLst>
                <a:ext uri="{FF2B5EF4-FFF2-40B4-BE49-F238E27FC236}">
                  <a16:creationId xmlns:a16="http://schemas.microsoft.com/office/drawing/2014/main" id="{30C27EDC-E9DA-4247-984A-F27A21918E60}"/>
                </a:ext>
              </a:extLst>
            </p:cNvPr>
            <p:cNvGrpSpPr>
              <a:grpSpLocks/>
            </p:cNvGrpSpPr>
            <p:nvPr/>
          </p:nvGrpSpPr>
          <p:grpSpPr bwMode="auto">
            <a:xfrm>
              <a:off x="-73154" y="-33528"/>
              <a:ext cx="749833" cy="755903"/>
              <a:chOff x="0" y="0"/>
              <a:chExt cx="749808" cy="755904"/>
            </a:xfrm>
          </p:grpSpPr>
          <p:pic>
            <p:nvPicPr>
              <p:cNvPr id="75824" name="椭圆 35">
                <a:extLst>
                  <a:ext uri="{FF2B5EF4-FFF2-40B4-BE49-F238E27FC236}">
                    <a16:creationId xmlns:a16="http://schemas.microsoft.com/office/drawing/2014/main" id="{921373BA-4B2A-4BA3-8EE4-4DE2B015CF6A}"/>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5" name="Text Box 30">
                <a:extLst>
                  <a:ext uri="{FF2B5EF4-FFF2-40B4-BE49-F238E27FC236}">
                    <a16:creationId xmlns:a16="http://schemas.microsoft.com/office/drawing/2014/main" id="{B0BB1D04-2F6D-4886-B7F2-DB445E55FFF4}"/>
                  </a:ext>
                </a:extLst>
              </p:cNvPr>
              <p:cNvSpPr txBox="1">
                <a:spLocks noChangeArrowheads="1"/>
              </p:cNvSpPr>
              <p:nvPr/>
            </p:nvSpPr>
            <p:spPr bwMode="auto">
              <a:xfrm>
                <a:off x="162426" y="122802"/>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23" name="TextBox 36">
              <a:extLst>
                <a:ext uri="{FF2B5EF4-FFF2-40B4-BE49-F238E27FC236}">
                  <a16:creationId xmlns:a16="http://schemas.microsoft.com/office/drawing/2014/main" id="{E4E9C2CA-DB2A-4DF5-9AB7-6C0CD8D891AF}"/>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cxnSp>
        <p:nvCxnSpPr>
          <p:cNvPr id="75790" name="直接连接符 37">
            <a:extLst>
              <a:ext uri="{FF2B5EF4-FFF2-40B4-BE49-F238E27FC236}">
                <a16:creationId xmlns:a16="http://schemas.microsoft.com/office/drawing/2014/main" id="{ED418862-05B1-4E18-A089-3F2C1610FB9A}"/>
              </a:ext>
            </a:extLst>
          </p:cNvPr>
          <p:cNvCxnSpPr>
            <a:cxnSpLocks noChangeShapeType="1"/>
          </p:cNvCxnSpPr>
          <p:nvPr/>
        </p:nvCxnSpPr>
        <p:spPr bwMode="auto">
          <a:xfrm rot="5400000" flipH="1" flipV="1">
            <a:off x="6035675" y="3717925"/>
            <a:ext cx="762000" cy="3175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cxnSp>
        <p:nvCxnSpPr>
          <p:cNvPr id="75791" name="直接连接符 38">
            <a:extLst>
              <a:ext uri="{FF2B5EF4-FFF2-40B4-BE49-F238E27FC236}">
                <a16:creationId xmlns:a16="http://schemas.microsoft.com/office/drawing/2014/main" id="{3879C6EF-9584-44FE-81AF-3D4FBF41DFC5}"/>
              </a:ext>
            </a:extLst>
          </p:cNvPr>
          <p:cNvCxnSpPr>
            <a:cxnSpLocks noChangeShapeType="1"/>
          </p:cNvCxnSpPr>
          <p:nvPr/>
        </p:nvCxnSpPr>
        <p:spPr bwMode="auto">
          <a:xfrm rot="10800000" flipV="1">
            <a:off x="5791200" y="4114800"/>
            <a:ext cx="609600" cy="533400"/>
          </a:xfrm>
          <a:prstGeom prst="line">
            <a:avLst/>
          </a:prstGeom>
          <a:noFill/>
          <a:ln w="50800">
            <a:solidFill>
              <a:schemeClr val="accent1"/>
            </a:solidFill>
            <a:round/>
            <a:headEnd/>
            <a:tailEnd/>
          </a:ln>
          <a:effectLst>
            <a:outerShdw dist="38100" dir="5400000" algn="ctr" rotWithShape="0">
              <a:srgbClr val="002041">
                <a:alpha val="45998"/>
              </a:srgbClr>
            </a:outerShdw>
          </a:effectLst>
          <a:extLst>
            <a:ext uri="{909E8E84-426E-40DD-AFC4-6F175D3DCCD1}">
              <a14:hiddenFill xmlns:a14="http://schemas.microsoft.com/office/drawing/2010/main">
                <a:noFill/>
              </a14:hiddenFill>
            </a:ext>
          </a:extLst>
        </p:spPr>
      </p:cxnSp>
      <p:sp>
        <p:nvSpPr>
          <p:cNvPr id="75792" name="等腰三角形 39">
            <a:extLst>
              <a:ext uri="{FF2B5EF4-FFF2-40B4-BE49-F238E27FC236}">
                <a16:creationId xmlns:a16="http://schemas.microsoft.com/office/drawing/2014/main" id="{F2D058B6-C0C3-4201-8B89-A6B5C3627AF8}"/>
              </a:ext>
            </a:extLst>
          </p:cNvPr>
          <p:cNvSpPr>
            <a:spLocks noChangeArrowheads="1"/>
          </p:cNvSpPr>
          <p:nvPr/>
        </p:nvSpPr>
        <p:spPr bwMode="auto">
          <a:xfrm rot="-2100000">
            <a:off x="6591300" y="4044950"/>
            <a:ext cx="155575" cy="919163"/>
          </a:xfrm>
          <a:prstGeom prst="triangle">
            <a:avLst>
              <a:gd name="adj" fmla="val 50000"/>
            </a:avLst>
          </a:prstGeom>
          <a:solidFill>
            <a:schemeClr val="accent1"/>
          </a:solidFill>
          <a:ln w="254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sp>
        <p:nvSpPr>
          <p:cNvPr id="75793" name="等腰三角形 40">
            <a:extLst>
              <a:ext uri="{FF2B5EF4-FFF2-40B4-BE49-F238E27FC236}">
                <a16:creationId xmlns:a16="http://schemas.microsoft.com/office/drawing/2014/main" id="{90541957-03D2-4375-9117-5ABDB3322AE5}"/>
              </a:ext>
            </a:extLst>
          </p:cNvPr>
          <p:cNvSpPr>
            <a:spLocks noChangeArrowheads="1"/>
          </p:cNvSpPr>
          <p:nvPr/>
        </p:nvSpPr>
        <p:spPr bwMode="auto">
          <a:xfrm rot="-3900000">
            <a:off x="6773069" y="3869531"/>
            <a:ext cx="155575" cy="919163"/>
          </a:xfrm>
          <a:prstGeom prst="triangle">
            <a:avLst>
              <a:gd name="adj" fmla="val 50000"/>
            </a:avLst>
          </a:prstGeom>
          <a:solidFill>
            <a:schemeClr val="bg1"/>
          </a:solidFill>
          <a:ln w="38100">
            <a:solidFill>
              <a:srgbClr val="085091"/>
            </a:solidFill>
            <a:miter lim="800000"/>
            <a:headEnd/>
            <a:tailEnd/>
          </a:ln>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a:solidFill>
                <a:srgbClr val="FFFFFF"/>
              </a:solidFill>
              <a:latin typeface="Constantia" panose="02030602050306030303" pitchFamily="18" charset="0"/>
              <a:ea typeface="宋体" panose="02010600030101010101" pitchFamily="2" charset="-122"/>
            </a:endParaRPr>
          </a:p>
        </p:txBody>
      </p:sp>
      <p:grpSp>
        <p:nvGrpSpPr>
          <p:cNvPr id="75794" name="Group 36">
            <a:extLst>
              <a:ext uri="{FF2B5EF4-FFF2-40B4-BE49-F238E27FC236}">
                <a16:creationId xmlns:a16="http://schemas.microsoft.com/office/drawing/2014/main" id="{3C476FD2-14EA-432F-A4D6-76951B12F2CD}"/>
              </a:ext>
            </a:extLst>
          </p:cNvPr>
          <p:cNvGrpSpPr>
            <a:grpSpLocks/>
          </p:cNvGrpSpPr>
          <p:nvPr/>
        </p:nvGrpSpPr>
        <p:grpSpPr bwMode="auto">
          <a:xfrm>
            <a:off x="7162800" y="4267200"/>
            <a:ext cx="609600" cy="609600"/>
            <a:chOff x="0" y="0"/>
            <a:chExt cx="609620" cy="609599"/>
          </a:xfrm>
        </p:grpSpPr>
        <p:grpSp>
          <p:nvGrpSpPr>
            <p:cNvPr id="75818" name="Group 37">
              <a:extLst>
                <a:ext uri="{FF2B5EF4-FFF2-40B4-BE49-F238E27FC236}">
                  <a16:creationId xmlns:a16="http://schemas.microsoft.com/office/drawing/2014/main" id="{FC53DBF1-F3BF-403D-93D8-69BBA8E45AFD}"/>
                </a:ext>
              </a:extLst>
            </p:cNvPr>
            <p:cNvGrpSpPr>
              <a:grpSpLocks/>
            </p:cNvGrpSpPr>
            <p:nvPr/>
          </p:nvGrpSpPr>
          <p:grpSpPr bwMode="auto">
            <a:xfrm>
              <a:off x="-73154" y="-36576"/>
              <a:ext cx="749833" cy="755903"/>
              <a:chOff x="0" y="0"/>
              <a:chExt cx="749808" cy="755904"/>
            </a:xfrm>
          </p:grpSpPr>
          <p:pic>
            <p:nvPicPr>
              <p:cNvPr id="75820" name="椭圆 42">
                <a:extLst>
                  <a:ext uri="{FF2B5EF4-FFF2-40B4-BE49-F238E27FC236}">
                    <a16:creationId xmlns:a16="http://schemas.microsoft.com/office/drawing/2014/main" id="{882AA68A-C2DE-48FA-9772-73855421DAFD}"/>
                  </a:ext>
                </a:extLst>
              </p:cNvPr>
              <p:cNvPicPr>
                <a:picLocks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21" name="Text Box 39">
                <a:extLst>
                  <a:ext uri="{FF2B5EF4-FFF2-40B4-BE49-F238E27FC236}">
                    <a16:creationId xmlns:a16="http://schemas.microsoft.com/office/drawing/2014/main" id="{8371B691-2730-4843-B312-301F929943A4}"/>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19" name="TextBox 43">
              <a:extLst>
                <a:ext uri="{FF2B5EF4-FFF2-40B4-BE49-F238E27FC236}">
                  <a16:creationId xmlns:a16="http://schemas.microsoft.com/office/drawing/2014/main" id="{346657C0-68FA-472A-9CC5-CDB42D9B5742}"/>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95" name="Group 41">
            <a:extLst>
              <a:ext uri="{FF2B5EF4-FFF2-40B4-BE49-F238E27FC236}">
                <a16:creationId xmlns:a16="http://schemas.microsoft.com/office/drawing/2014/main" id="{E8C1894E-9A0D-4BEA-A0AA-E523C3871DB9}"/>
              </a:ext>
            </a:extLst>
          </p:cNvPr>
          <p:cNvGrpSpPr>
            <a:grpSpLocks/>
          </p:cNvGrpSpPr>
          <p:nvPr/>
        </p:nvGrpSpPr>
        <p:grpSpPr bwMode="auto">
          <a:xfrm>
            <a:off x="6705600" y="4724400"/>
            <a:ext cx="609600" cy="609600"/>
            <a:chOff x="0" y="0"/>
            <a:chExt cx="609620" cy="609599"/>
          </a:xfrm>
        </p:grpSpPr>
        <p:grpSp>
          <p:nvGrpSpPr>
            <p:cNvPr id="75814" name="Group 42">
              <a:extLst>
                <a:ext uri="{FF2B5EF4-FFF2-40B4-BE49-F238E27FC236}">
                  <a16:creationId xmlns:a16="http://schemas.microsoft.com/office/drawing/2014/main" id="{3CF895A0-6567-4F1C-9146-59BC056DB635}"/>
                </a:ext>
              </a:extLst>
            </p:cNvPr>
            <p:cNvGrpSpPr>
              <a:grpSpLocks/>
            </p:cNvGrpSpPr>
            <p:nvPr/>
          </p:nvGrpSpPr>
          <p:grpSpPr bwMode="auto">
            <a:xfrm>
              <a:off x="-73154" y="-36576"/>
              <a:ext cx="749833" cy="755903"/>
              <a:chOff x="0" y="0"/>
              <a:chExt cx="749808" cy="755904"/>
            </a:xfrm>
          </p:grpSpPr>
          <p:pic>
            <p:nvPicPr>
              <p:cNvPr id="75816" name="椭圆 45">
                <a:extLst>
                  <a:ext uri="{FF2B5EF4-FFF2-40B4-BE49-F238E27FC236}">
                    <a16:creationId xmlns:a16="http://schemas.microsoft.com/office/drawing/2014/main" id="{8DD1967F-DBA4-4DD2-A765-44BED5EA746C}"/>
                  </a:ext>
                </a:extLst>
              </p:cNvPr>
              <p:cNvPicPr>
                <a:picLocks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7" name="Text Box 44">
                <a:extLst>
                  <a:ext uri="{FF2B5EF4-FFF2-40B4-BE49-F238E27FC236}">
                    <a16:creationId xmlns:a16="http://schemas.microsoft.com/office/drawing/2014/main" id="{17EE9F0A-9FEE-4826-9055-A39956F99D4A}"/>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15" name="TextBox 46">
              <a:extLst>
                <a:ext uri="{FF2B5EF4-FFF2-40B4-BE49-F238E27FC236}">
                  <a16:creationId xmlns:a16="http://schemas.microsoft.com/office/drawing/2014/main" id="{55E4582E-D815-4E8B-AC19-A291208F80F9}"/>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96" name="Group 46">
            <a:extLst>
              <a:ext uri="{FF2B5EF4-FFF2-40B4-BE49-F238E27FC236}">
                <a16:creationId xmlns:a16="http://schemas.microsoft.com/office/drawing/2014/main" id="{19C95D83-F531-4D69-9783-88C9F04CE91A}"/>
              </a:ext>
            </a:extLst>
          </p:cNvPr>
          <p:cNvGrpSpPr>
            <a:grpSpLocks/>
          </p:cNvGrpSpPr>
          <p:nvPr/>
        </p:nvGrpSpPr>
        <p:grpSpPr bwMode="auto">
          <a:xfrm>
            <a:off x="5334000" y="4419600"/>
            <a:ext cx="609600" cy="609600"/>
            <a:chOff x="0" y="0"/>
            <a:chExt cx="609620" cy="609599"/>
          </a:xfrm>
        </p:grpSpPr>
        <p:grpSp>
          <p:nvGrpSpPr>
            <p:cNvPr id="75810" name="Group 47">
              <a:extLst>
                <a:ext uri="{FF2B5EF4-FFF2-40B4-BE49-F238E27FC236}">
                  <a16:creationId xmlns:a16="http://schemas.microsoft.com/office/drawing/2014/main" id="{8E6C7633-16E5-4CA8-B810-C3231F1DB84B}"/>
                </a:ext>
              </a:extLst>
            </p:cNvPr>
            <p:cNvGrpSpPr>
              <a:grpSpLocks/>
            </p:cNvGrpSpPr>
            <p:nvPr/>
          </p:nvGrpSpPr>
          <p:grpSpPr bwMode="auto">
            <a:xfrm>
              <a:off x="-73154" y="-36576"/>
              <a:ext cx="749833" cy="755903"/>
              <a:chOff x="0" y="0"/>
              <a:chExt cx="749808" cy="755904"/>
            </a:xfrm>
          </p:grpSpPr>
          <p:pic>
            <p:nvPicPr>
              <p:cNvPr id="75812" name="椭圆 48">
                <a:extLst>
                  <a:ext uri="{FF2B5EF4-FFF2-40B4-BE49-F238E27FC236}">
                    <a16:creationId xmlns:a16="http://schemas.microsoft.com/office/drawing/2014/main" id="{ED847F10-ED7F-4381-ABE6-2C6621BEFE7B}"/>
                  </a:ext>
                </a:extLst>
              </p:cNvPr>
              <p:cNvPicPr>
                <a:picLocks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0" y="0"/>
                <a:ext cx="749808" cy="75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13" name="Text Box 49">
                <a:extLst>
                  <a:ext uri="{FF2B5EF4-FFF2-40B4-BE49-F238E27FC236}">
                    <a16:creationId xmlns:a16="http://schemas.microsoft.com/office/drawing/2014/main" id="{531CADC8-D4BE-4E11-90AE-26E30ADE3A6F}"/>
                  </a:ext>
                </a:extLst>
              </p:cNvPr>
              <p:cNvSpPr txBox="1">
                <a:spLocks noChangeArrowheads="1"/>
              </p:cNvSpPr>
              <p:nvPr/>
            </p:nvSpPr>
            <p:spPr bwMode="auto">
              <a:xfrm>
                <a:off x="162426" y="125850"/>
                <a:ext cx="431052" cy="43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11" name="TextBox 49">
              <a:extLst>
                <a:ext uri="{FF2B5EF4-FFF2-40B4-BE49-F238E27FC236}">
                  <a16:creationId xmlns:a16="http://schemas.microsoft.com/office/drawing/2014/main" id="{7720B712-B1F2-4065-839C-6828F8408191}"/>
                </a:ext>
              </a:extLst>
            </p:cNvPr>
            <p:cNvSpPr txBox="1">
              <a:spLocks noChangeArrowheads="1"/>
            </p:cNvSpPr>
            <p:nvPr/>
          </p:nvSpPr>
          <p:spPr bwMode="auto">
            <a:xfrm>
              <a:off x="76200" y="76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Cl</a:t>
              </a:r>
              <a:endParaRPr lang="zh-CN" altLang="en-US" sz="2400" b="1">
                <a:latin typeface="Arial" panose="020B0604020202020204" pitchFamily="34" charset="0"/>
                <a:ea typeface="宋体" panose="02010600030101010101" pitchFamily="2" charset="-122"/>
              </a:endParaRPr>
            </a:p>
          </p:txBody>
        </p:sp>
      </p:grpSp>
      <p:grpSp>
        <p:nvGrpSpPr>
          <p:cNvPr id="75797" name="Group 51">
            <a:extLst>
              <a:ext uri="{FF2B5EF4-FFF2-40B4-BE49-F238E27FC236}">
                <a16:creationId xmlns:a16="http://schemas.microsoft.com/office/drawing/2014/main" id="{03AE61FA-370B-49DE-B6F2-35703868DAFC}"/>
              </a:ext>
            </a:extLst>
          </p:cNvPr>
          <p:cNvGrpSpPr>
            <a:grpSpLocks/>
          </p:cNvGrpSpPr>
          <p:nvPr/>
        </p:nvGrpSpPr>
        <p:grpSpPr bwMode="auto">
          <a:xfrm>
            <a:off x="6178550" y="2824163"/>
            <a:ext cx="596900" cy="533400"/>
            <a:chOff x="0" y="0"/>
            <a:chExt cx="596127" cy="533402"/>
          </a:xfrm>
        </p:grpSpPr>
        <p:grpSp>
          <p:nvGrpSpPr>
            <p:cNvPr id="75806" name="Group 52">
              <a:extLst>
                <a:ext uri="{FF2B5EF4-FFF2-40B4-BE49-F238E27FC236}">
                  <a16:creationId xmlns:a16="http://schemas.microsoft.com/office/drawing/2014/main" id="{789503BC-5AF7-48E8-A569-248B3A30C7E4}"/>
                </a:ext>
              </a:extLst>
            </p:cNvPr>
            <p:cNvGrpSpPr>
              <a:grpSpLocks/>
            </p:cNvGrpSpPr>
            <p:nvPr/>
          </p:nvGrpSpPr>
          <p:grpSpPr bwMode="auto">
            <a:xfrm>
              <a:off x="-70267" y="-38291"/>
              <a:ext cx="669692" cy="682755"/>
              <a:chOff x="0" y="0"/>
              <a:chExt cx="670560" cy="682752"/>
            </a:xfrm>
          </p:grpSpPr>
          <p:pic>
            <p:nvPicPr>
              <p:cNvPr id="75808" name="椭圆 51">
                <a:extLst>
                  <a:ext uri="{FF2B5EF4-FFF2-40B4-BE49-F238E27FC236}">
                    <a16:creationId xmlns:a16="http://schemas.microsoft.com/office/drawing/2014/main" id="{D75D1304-9A65-4E13-9DEA-05B1BD8F1C2C}"/>
                  </a:ext>
                </a:extLst>
              </p:cNvPr>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0" y="0"/>
                <a:ext cx="670560" cy="68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09" name="Text Box 54">
                <a:extLst>
                  <a:ext uri="{FF2B5EF4-FFF2-40B4-BE49-F238E27FC236}">
                    <a16:creationId xmlns:a16="http://schemas.microsoft.com/office/drawing/2014/main" id="{9183E512-C61F-4C44-9F3E-84356FA36BB4}"/>
                  </a:ext>
                </a:extLst>
              </p:cNvPr>
              <p:cNvSpPr txBox="1">
                <a:spLocks noChangeArrowheads="1"/>
              </p:cNvSpPr>
              <p:nvPr/>
            </p:nvSpPr>
            <p:spPr bwMode="auto">
              <a:xfrm>
                <a:off x="148577" y="116406"/>
                <a:ext cx="377674" cy="37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endParaRPr lang="zh-CN" altLang="en-US" sz="2100" b="1">
                  <a:solidFill>
                    <a:srgbClr val="0B5395"/>
                  </a:solidFill>
                  <a:latin typeface="Constantia" panose="02030602050306030303" pitchFamily="18" charset="0"/>
                  <a:ea typeface="宋体" panose="02010600030101010101" pitchFamily="2" charset="-122"/>
                </a:endParaRPr>
              </a:p>
            </p:txBody>
          </p:sp>
        </p:grpSp>
        <p:sp>
          <p:nvSpPr>
            <p:cNvPr id="75807" name="TextBox 52">
              <a:extLst>
                <a:ext uri="{FF2B5EF4-FFF2-40B4-BE49-F238E27FC236}">
                  <a16:creationId xmlns:a16="http://schemas.microsoft.com/office/drawing/2014/main" id="{FE678061-5CBE-455E-9FF5-552458CBE22F}"/>
                </a:ext>
              </a:extLst>
            </p:cNvPr>
            <p:cNvSpPr txBox="1">
              <a:spLocks noChangeArrowheads="1"/>
            </p:cNvSpPr>
            <p:nvPr/>
          </p:nvSpPr>
          <p:spPr bwMode="auto">
            <a:xfrm>
              <a:off x="67887" y="40177"/>
              <a:ext cx="5282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400" b="1">
                  <a:latin typeface="Arial" panose="020B0604020202020204" pitchFamily="34" charset="0"/>
                  <a:ea typeface="宋体" panose="02010600030101010101" pitchFamily="2" charset="-122"/>
                </a:rPr>
                <a:t>H</a:t>
              </a:r>
              <a:endParaRPr lang="zh-CN" altLang="en-US" sz="2400" b="1">
                <a:latin typeface="Arial" panose="020B0604020202020204" pitchFamily="34" charset="0"/>
                <a:ea typeface="宋体" panose="02010600030101010101" pitchFamily="2" charset="-122"/>
              </a:endParaRPr>
            </a:p>
          </p:txBody>
        </p:sp>
      </p:grpSp>
      <p:sp>
        <p:nvSpPr>
          <p:cNvPr id="75798" name="TextBox 57">
            <a:extLst>
              <a:ext uri="{FF2B5EF4-FFF2-40B4-BE49-F238E27FC236}">
                <a16:creationId xmlns:a16="http://schemas.microsoft.com/office/drawing/2014/main" id="{517424DB-20EA-4E0F-9982-446B6D16F1DF}"/>
              </a:ext>
            </a:extLst>
          </p:cNvPr>
          <p:cNvSpPr txBox="1">
            <a:spLocks noChangeArrowheads="1"/>
          </p:cNvSpPr>
          <p:nvPr/>
        </p:nvSpPr>
        <p:spPr bwMode="auto">
          <a:xfrm>
            <a:off x="3352800" y="3124200"/>
            <a:ext cx="2209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0B5395"/>
                </a:solidFill>
                <a:latin typeface="Arial" panose="020B0604020202020204" pitchFamily="34" charset="0"/>
                <a:ea typeface="宋体" panose="02010600030101010101" pitchFamily="2" charset="-122"/>
              </a:rPr>
              <a:t>Polar Bonds</a:t>
            </a:r>
            <a:endParaRPr lang="zh-CN" altLang="en-US" sz="2000" b="1">
              <a:solidFill>
                <a:srgbClr val="0B5395"/>
              </a:solidFill>
              <a:latin typeface="Arial" panose="020B0604020202020204" pitchFamily="34" charset="0"/>
              <a:ea typeface="宋体" panose="02010600030101010101" pitchFamily="2" charset="-122"/>
            </a:endParaRPr>
          </a:p>
        </p:txBody>
      </p:sp>
      <p:cxnSp>
        <p:nvCxnSpPr>
          <p:cNvPr id="75799" name="直接连接符 60">
            <a:extLst>
              <a:ext uri="{FF2B5EF4-FFF2-40B4-BE49-F238E27FC236}">
                <a16:creationId xmlns:a16="http://schemas.microsoft.com/office/drawing/2014/main" id="{69F0B052-990B-4E63-925B-73D28551C5A2}"/>
              </a:ext>
            </a:extLst>
          </p:cNvPr>
          <p:cNvCxnSpPr>
            <a:cxnSpLocks noChangeShapeType="1"/>
          </p:cNvCxnSpPr>
          <p:nvPr/>
        </p:nvCxnSpPr>
        <p:spPr bwMode="auto">
          <a:xfrm rot="10800000" flipV="1">
            <a:off x="2438400" y="3276600"/>
            <a:ext cx="1066800" cy="457200"/>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cxnSp>
        <p:nvCxnSpPr>
          <p:cNvPr id="75800" name="直接连接符 63">
            <a:extLst>
              <a:ext uri="{FF2B5EF4-FFF2-40B4-BE49-F238E27FC236}">
                <a16:creationId xmlns:a16="http://schemas.microsoft.com/office/drawing/2014/main" id="{A96DBE5D-DA5E-4ADD-9090-14F773CFBC12}"/>
              </a:ext>
            </a:extLst>
          </p:cNvPr>
          <p:cNvCxnSpPr>
            <a:cxnSpLocks noChangeShapeType="1"/>
            <a:endCxn id="75785" idx="5"/>
          </p:cNvCxnSpPr>
          <p:nvPr/>
        </p:nvCxnSpPr>
        <p:spPr bwMode="auto">
          <a:xfrm rot="5400000">
            <a:off x="2696369" y="3485356"/>
            <a:ext cx="1017588" cy="600075"/>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cxnSp>
        <p:nvCxnSpPr>
          <p:cNvPr id="75801" name="直接连接符 65">
            <a:extLst>
              <a:ext uri="{FF2B5EF4-FFF2-40B4-BE49-F238E27FC236}">
                <a16:creationId xmlns:a16="http://schemas.microsoft.com/office/drawing/2014/main" id="{BC9126C3-6F6D-4DF4-9C82-C3798723F667}"/>
              </a:ext>
            </a:extLst>
          </p:cNvPr>
          <p:cNvCxnSpPr>
            <a:cxnSpLocks noChangeShapeType="1"/>
          </p:cNvCxnSpPr>
          <p:nvPr/>
        </p:nvCxnSpPr>
        <p:spPr bwMode="auto">
          <a:xfrm>
            <a:off x="5410200" y="3352800"/>
            <a:ext cx="990600" cy="304800"/>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cxnSp>
        <p:nvCxnSpPr>
          <p:cNvPr id="75802" name="直接连接符 67">
            <a:extLst>
              <a:ext uri="{FF2B5EF4-FFF2-40B4-BE49-F238E27FC236}">
                <a16:creationId xmlns:a16="http://schemas.microsoft.com/office/drawing/2014/main" id="{E18BC4A1-8E91-4A3B-8583-7D7BFA61039C}"/>
              </a:ext>
            </a:extLst>
          </p:cNvPr>
          <p:cNvCxnSpPr>
            <a:cxnSpLocks noChangeShapeType="1"/>
          </p:cNvCxnSpPr>
          <p:nvPr/>
        </p:nvCxnSpPr>
        <p:spPr bwMode="auto">
          <a:xfrm rot="16200000" flipH="1">
            <a:off x="5257800" y="3505200"/>
            <a:ext cx="990600" cy="685800"/>
          </a:xfrm>
          <a:prstGeom prst="line">
            <a:avLst/>
          </a:prstGeom>
          <a:noFill/>
          <a:ln w="38100">
            <a:solidFill>
              <a:schemeClr val="accent2"/>
            </a:solidFill>
            <a:round/>
            <a:headEnd/>
            <a:tailEnd/>
          </a:ln>
          <a:effectLst>
            <a:outerShdw dist="38100" dir="5400000" algn="ctr" rotWithShape="0">
              <a:srgbClr val="003148">
                <a:alpha val="45998"/>
              </a:srgbClr>
            </a:outerShdw>
          </a:effectLst>
          <a:extLst>
            <a:ext uri="{909E8E84-426E-40DD-AFC4-6F175D3DCCD1}">
              <a14:hiddenFill xmlns:a14="http://schemas.microsoft.com/office/drawing/2010/main">
                <a:noFill/>
              </a14:hiddenFill>
            </a:ext>
          </a:extLst>
        </p:spPr>
      </p:cxnSp>
      <p:sp>
        <p:nvSpPr>
          <p:cNvPr id="75803" name="TextBox 71">
            <a:extLst>
              <a:ext uri="{FF2B5EF4-FFF2-40B4-BE49-F238E27FC236}">
                <a16:creationId xmlns:a16="http://schemas.microsoft.com/office/drawing/2014/main" id="{1CBFEED1-06FF-4B4D-BAAC-57F2C1D903FD}"/>
              </a:ext>
            </a:extLst>
          </p:cNvPr>
          <p:cNvSpPr txBox="1">
            <a:spLocks noChangeArrowheads="1"/>
          </p:cNvSpPr>
          <p:nvPr/>
        </p:nvSpPr>
        <p:spPr bwMode="auto">
          <a:xfrm>
            <a:off x="1219200" y="5543550"/>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lang="en-US" altLang="zh-CN" sz="2000" b="1">
                <a:solidFill>
                  <a:srgbClr val="0B5395"/>
                </a:solidFill>
                <a:latin typeface="Arial" panose="020B0604020202020204" pitchFamily="34" charset="0"/>
                <a:ea typeface="宋体" panose="02010600030101010101" pitchFamily="2" charset="-122"/>
              </a:rPr>
              <a:t>Nonpolar Molecule</a:t>
            </a:r>
            <a:endParaRPr lang="zh-CN" altLang="en-US" sz="2000" b="1">
              <a:solidFill>
                <a:srgbClr val="0B5395"/>
              </a:solidFill>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BB3EFAE1-3D10-4F43-BD07-797549E3D65E}"/>
              </a:ext>
            </a:extLst>
          </p:cNvPr>
          <p:cNvSpPr>
            <a:spLocks noGrp="1"/>
          </p:cNvSpPr>
          <p:nvPr>
            <p:ph type="dt" sz="quarter" idx="10"/>
          </p:nvPr>
        </p:nvSpPr>
        <p:spPr/>
        <p:txBody>
          <a:bodyPr/>
          <a:lstStyle/>
          <a:p>
            <a:pPr>
              <a:defRPr/>
            </a:pPr>
            <a:fld id="{B37E67CC-C99E-4C45-ACFB-185177B16510}"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0CC47210-7302-4B67-96A7-2B8746B8EC06}"/>
              </a:ext>
            </a:extLst>
          </p:cNvPr>
          <p:cNvSpPr>
            <a:spLocks noGrp="1"/>
          </p:cNvSpPr>
          <p:nvPr>
            <p:ph type="sldNum" sz="quarter" idx="12"/>
          </p:nvPr>
        </p:nvSpPr>
        <p:spPr/>
        <p:txBody>
          <a:bodyPr/>
          <a:lstStyle/>
          <a:p>
            <a:pPr>
              <a:defRPr/>
            </a:pPr>
            <a:fld id="{CE18A1C2-CADA-4E75-9694-C45F34F4FB0F}" type="slidenum">
              <a:rPr lang="en-US" altLang="zh-CN"/>
              <a:pPr>
                <a:defRPr/>
              </a:pPr>
              <a:t>56</a:t>
            </a:fld>
            <a:endParaRPr lang="en-US" altLang="zh-CN"/>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7D2533E-5D3D-4856-8EDD-E2447769671A}"/>
              </a:ext>
            </a:extLst>
          </p:cNvPr>
          <p:cNvSpPr>
            <a:spLocks noGrp="1" noChangeArrowheads="1"/>
          </p:cNvSpPr>
          <p:nvPr>
            <p:ph type="title"/>
          </p:nvPr>
        </p:nvSpPr>
        <p:spPr>
          <a:xfrm>
            <a:off x="539750" y="908050"/>
            <a:ext cx="7772400" cy="647700"/>
          </a:xfrm>
        </p:spPr>
        <p:txBody>
          <a:bodyPr/>
          <a:lstStyle/>
          <a:p>
            <a:pPr eaLnBrk="1" hangingPunct="1"/>
            <a:r>
              <a:rPr lang="en-US" altLang="zh-CN" sz="26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6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、有机反应分类</a:t>
            </a:r>
          </a:p>
        </p:txBody>
      </p:sp>
      <p:sp>
        <p:nvSpPr>
          <p:cNvPr id="117763" name="Rectangle 3">
            <a:extLst>
              <a:ext uri="{FF2B5EF4-FFF2-40B4-BE49-F238E27FC236}">
                <a16:creationId xmlns:a16="http://schemas.microsoft.com/office/drawing/2014/main" id="{874C3BFA-4428-4AE1-A482-C9C5D1C442AA}"/>
              </a:ext>
            </a:extLst>
          </p:cNvPr>
          <p:cNvSpPr>
            <a:spLocks noGrp="1" noChangeArrowheads="1"/>
          </p:cNvSpPr>
          <p:nvPr>
            <p:ph idx="1"/>
          </p:nvPr>
        </p:nvSpPr>
        <p:spPr>
          <a:xfrm>
            <a:off x="323850" y="1520825"/>
            <a:ext cx="8596313" cy="4356100"/>
          </a:xfrm>
        </p:spPr>
        <p:txBody>
          <a:bodyPr/>
          <a:lstStyle/>
          <a:p>
            <a:pPr eaLnBrk="1" hangingPunct="1">
              <a:lnSpc>
                <a:spcPct val="130000"/>
              </a:lnSpc>
              <a:spcBef>
                <a:spcPct val="10000"/>
              </a:spcBef>
              <a:buFont typeface="Wingdings" panose="05000000000000000000" pitchFamily="2" charset="2"/>
              <a:buNone/>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）按化学键的变化分类：</a:t>
            </a:r>
          </a:p>
          <a:p>
            <a:pPr eaLnBrk="1" hangingPunct="1">
              <a:lnSpc>
                <a:spcPct val="130000"/>
              </a:lnSpc>
              <a:spcBef>
                <a:spcPct val="10000"/>
              </a:spcBef>
              <a:buFont typeface="Wingdings" panose="05000000000000000000" pitchFamily="2" charset="2"/>
              <a:buNone/>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自由基型反应</a:t>
            </a:r>
          </a:p>
          <a:p>
            <a:pPr eaLnBrk="1" hangingPunct="1">
              <a:lnSpc>
                <a:spcPct val="130000"/>
              </a:lnSpc>
              <a:spcBef>
                <a:spcPct val="10000"/>
              </a:spcBef>
              <a:buFont typeface="Wingdings" panose="05000000000000000000" pitchFamily="2" charset="2"/>
              <a:buNone/>
            </a:pP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离子型反应</a:t>
            </a:r>
          </a:p>
          <a:p>
            <a:pPr eaLnBrk="1" hangingPunct="1">
              <a:lnSpc>
                <a:spcPct val="130000"/>
              </a:lnSpc>
              <a:spcBef>
                <a:spcPct val="10000"/>
              </a:spcBef>
              <a:buFont typeface="Wingdings" panose="05000000000000000000" pitchFamily="2" charset="2"/>
              <a:buNone/>
            </a:pP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协同反应</a:t>
            </a:r>
          </a:p>
          <a:p>
            <a:pPr eaLnBrk="1" hangingPunct="1">
              <a:lnSpc>
                <a:spcPct val="130000"/>
              </a:lnSpc>
              <a:spcBef>
                <a:spcPct val="10000"/>
              </a:spcBef>
              <a:buFont typeface="Wingdings" panose="05000000000000000000" pitchFamily="2" charset="2"/>
              <a:buNone/>
            </a:pPr>
            <a:r>
              <a:rPr lang="zh-CN" altLang="en-US" sz="2400" b="1">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b="1">
                <a:latin typeface="Times New Roman" panose="02020603050405020304" pitchFamily="18" charset="0"/>
                <a:ea typeface="楷体" panose="02010609060101010101" pitchFamily="49" charset="-122"/>
                <a:cs typeface="Times New Roman" panose="02020603050405020304" pitchFamily="18" charset="0"/>
              </a:rPr>
              <a:t>）按反应形式分类</a:t>
            </a:r>
          </a:p>
          <a:p>
            <a:pPr eaLnBrk="1" hangingPunct="1">
              <a:lnSpc>
                <a:spcPct val="130000"/>
              </a:lnSpc>
              <a:spcBef>
                <a:spcPct val="10000"/>
              </a:spcBef>
              <a:buFont typeface="Wingdings" panose="05000000000000000000" pitchFamily="2" charset="2"/>
              <a:buNone/>
            </a:pPr>
            <a:r>
              <a:rPr lang="zh-CN" altLang="en-US" sz="2400" b="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取代、加成、消除、分子重排、缩合、聚合、氧化、还原、酸碱反应、相转移催化反应</a:t>
            </a:r>
            <a:r>
              <a:rPr lang="zh-CN" altLang="en-US" sz="24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等</a:t>
            </a:r>
          </a:p>
        </p:txBody>
      </p:sp>
      <p:sp>
        <p:nvSpPr>
          <p:cNvPr id="117764" name="Text Box 4">
            <a:extLst>
              <a:ext uri="{FF2B5EF4-FFF2-40B4-BE49-F238E27FC236}">
                <a16:creationId xmlns:a16="http://schemas.microsoft.com/office/drawing/2014/main" id="{A2A817E4-1D5F-4B74-9041-C70B1DAE404D}"/>
              </a:ext>
            </a:extLst>
          </p:cNvPr>
          <p:cNvSpPr txBox="1">
            <a:spLocks noChangeArrowheads="1"/>
          </p:cNvSpPr>
          <p:nvPr/>
        </p:nvSpPr>
        <p:spPr bwMode="auto">
          <a:xfrm>
            <a:off x="-1331913" y="188913"/>
            <a:ext cx="7704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spcBef>
                <a:spcPct val="50000"/>
              </a:spcBef>
              <a:buFont typeface="Wingdings" panose="05000000000000000000" pitchFamily="2" charset="2"/>
              <a:buChar char="Ø"/>
            </a:pPr>
            <a:r>
              <a:rPr kumimoji="1" lang="zh-CN" altLang="en-US" sz="3200" b="1">
                <a:solidFill>
                  <a:schemeClr val="tx2"/>
                </a:solidFill>
                <a:latin typeface="Times New Roman" panose="02020603050405020304" pitchFamily="18" charset="0"/>
                <a:ea typeface="楷体" panose="02010609060101010101" pitchFamily="49" charset="-122"/>
                <a:cs typeface="Times New Roman" panose="02020603050405020304" pitchFamily="18" charset="0"/>
              </a:rPr>
              <a:t>有机化学理论基础</a:t>
            </a:r>
          </a:p>
        </p:txBody>
      </p:sp>
      <p:sp>
        <p:nvSpPr>
          <p:cNvPr id="2" name="日期占位符 1">
            <a:extLst>
              <a:ext uri="{FF2B5EF4-FFF2-40B4-BE49-F238E27FC236}">
                <a16:creationId xmlns:a16="http://schemas.microsoft.com/office/drawing/2014/main" id="{C2462087-A93C-4912-BE07-95D6C4B9C05C}"/>
              </a:ext>
            </a:extLst>
          </p:cNvPr>
          <p:cNvSpPr>
            <a:spLocks noGrp="1"/>
          </p:cNvSpPr>
          <p:nvPr>
            <p:ph type="dt" sz="quarter" idx="10"/>
          </p:nvPr>
        </p:nvSpPr>
        <p:spPr/>
        <p:txBody>
          <a:bodyPr/>
          <a:lstStyle/>
          <a:p>
            <a:pPr>
              <a:defRPr/>
            </a:pPr>
            <a:fld id="{77C3C91B-B81D-4D37-BC55-029176DA2CF2}"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C2F2853B-A0E7-4C21-9E5E-ECDCDEEB32FD}"/>
              </a:ext>
            </a:extLst>
          </p:cNvPr>
          <p:cNvSpPr>
            <a:spLocks noGrp="1"/>
          </p:cNvSpPr>
          <p:nvPr>
            <p:ph type="sldNum" sz="quarter" idx="12"/>
          </p:nvPr>
        </p:nvSpPr>
        <p:spPr/>
        <p:txBody>
          <a:bodyPr/>
          <a:lstStyle/>
          <a:p>
            <a:pPr>
              <a:defRPr/>
            </a:pPr>
            <a:fld id="{6D094AB9-145F-4AFF-9867-44A695E8850A}" type="slidenum">
              <a:rPr lang="en-US" altLang="zh-CN" smtClean="0"/>
              <a:pPr>
                <a:defRPr/>
              </a:pPr>
              <a:t>57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7764">
                                            <p:txEl>
                                              <p:pRg st="0" end="0"/>
                                            </p:txEl>
                                          </p:spTgt>
                                        </p:tgtEl>
                                        <p:attrNameLst>
                                          <p:attrName>style.visibility</p:attrName>
                                        </p:attrNameLst>
                                      </p:cBhvr>
                                      <p:to>
                                        <p:strVal val="visible"/>
                                      </p:to>
                                    </p:set>
                                    <p:anim calcmode="lin" valueType="num">
                                      <p:cBhvr additive="base">
                                        <p:cTn id="7" dur="500" fill="hold"/>
                                        <p:tgtEl>
                                          <p:spTgt spid="1177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7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7762"/>
                                        </p:tgtEl>
                                        <p:attrNameLst>
                                          <p:attrName>style.visibility</p:attrName>
                                        </p:attrNameLst>
                                      </p:cBhvr>
                                      <p:to>
                                        <p:strVal val="visible"/>
                                      </p:to>
                                    </p:set>
                                    <p:animEffect transition="in" filter="checkerboard(across)">
                                      <p:cBhvr>
                                        <p:cTn id="13" dur="500"/>
                                        <p:tgtEl>
                                          <p:spTgt spid="1177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nodeType="clickEffect">
                                  <p:stCondLst>
                                    <p:cond delay="0"/>
                                  </p:stCondLst>
                                  <p:childTnLst>
                                    <p:set>
                                      <p:cBhvr>
                                        <p:cTn id="17" dur="1" fill="hold">
                                          <p:stCondLst>
                                            <p:cond delay="0"/>
                                          </p:stCondLst>
                                        </p:cTn>
                                        <p:tgtEl>
                                          <p:spTgt spid="117763">
                                            <p:txEl>
                                              <p:pRg st="0" end="0"/>
                                            </p:txEl>
                                          </p:spTgt>
                                        </p:tgtEl>
                                        <p:attrNameLst>
                                          <p:attrName>style.visibility</p:attrName>
                                        </p:attrNameLst>
                                      </p:cBhvr>
                                      <p:to>
                                        <p:strVal val="visible"/>
                                      </p:to>
                                    </p:set>
                                    <p:animEffect transition="in" filter="strips(downRight)">
                                      <p:cBhvr>
                                        <p:cTn id="18" dur="500"/>
                                        <p:tgtEl>
                                          <p:spTgt spid="117763">
                                            <p:txEl>
                                              <p:pRg st="0" end="0"/>
                                            </p:txEl>
                                          </p:spTgt>
                                        </p:tgtEl>
                                      </p:cBhvr>
                                    </p:animEffect>
                                  </p:childTnLst>
                                </p:cTn>
                              </p:par>
                              <p:par>
                                <p:cTn id="19" presetID="18" presetClass="entr" presetSubtype="6" fill="hold" nodeType="withEffect">
                                  <p:stCondLst>
                                    <p:cond delay="0"/>
                                  </p:stCondLst>
                                  <p:childTnLst>
                                    <p:set>
                                      <p:cBhvr>
                                        <p:cTn id="20" dur="1" fill="hold">
                                          <p:stCondLst>
                                            <p:cond delay="0"/>
                                          </p:stCondLst>
                                        </p:cTn>
                                        <p:tgtEl>
                                          <p:spTgt spid="117763">
                                            <p:txEl>
                                              <p:pRg st="1" end="1"/>
                                            </p:txEl>
                                          </p:spTgt>
                                        </p:tgtEl>
                                        <p:attrNameLst>
                                          <p:attrName>style.visibility</p:attrName>
                                        </p:attrNameLst>
                                      </p:cBhvr>
                                      <p:to>
                                        <p:strVal val="visible"/>
                                      </p:to>
                                    </p:set>
                                    <p:animEffect transition="in" filter="strips(downRight)">
                                      <p:cBhvr>
                                        <p:cTn id="21" dur="500"/>
                                        <p:tgtEl>
                                          <p:spTgt spid="117763">
                                            <p:txEl>
                                              <p:pRg st="1" end="1"/>
                                            </p:txEl>
                                          </p:spTgt>
                                        </p:tgtEl>
                                      </p:cBhvr>
                                    </p:animEffect>
                                  </p:childTnLst>
                                </p:cTn>
                              </p:par>
                              <p:par>
                                <p:cTn id="22" presetID="18" presetClass="entr" presetSubtype="6" fill="hold" nodeType="withEffect">
                                  <p:stCondLst>
                                    <p:cond delay="0"/>
                                  </p:stCondLst>
                                  <p:childTnLst>
                                    <p:set>
                                      <p:cBhvr>
                                        <p:cTn id="23" dur="1" fill="hold">
                                          <p:stCondLst>
                                            <p:cond delay="0"/>
                                          </p:stCondLst>
                                        </p:cTn>
                                        <p:tgtEl>
                                          <p:spTgt spid="117763">
                                            <p:txEl>
                                              <p:pRg st="2" end="2"/>
                                            </p:txEl>
                                          </p:spTgt>
                                        </p:tgtEl>
                                        <p:attrNameLst>
                                          <p:attrName>style.visibility</p:attrName>
                                        </p:attrNameLst>
                                      </p:cBhvr>
                                      <p:to>
                                        <p:strVal val="visible"/>
                                      </p:to>
                                    </p:set>
                                    <p:animEffect transition="in" filter="strips(downRight)">
                                      <p:cBhvr>
                                        <p:cTn id="24" dur="500"/>
                                        <p:tgtEl>
                                          <p:spTgt spid="117763">
                                            <p:txEl>
                                              <p:pRg st="2" end="2"/>
                                            </p:txEl>
                                          </p:spTgt>
                                        </p:tgtEl>
                                      </p:cBhvr>
                                    </p:animEffect>
                                  </p:childTnLst>
                                </p:cTn>
                              </p:par>
                              <p:par>
                                <p:cTn id="25" presetID="18" presetClass="entr" presetSubtype="6" fill="hold" nodeType="withEffect">
                                  <p:stCondLst>
                                    <p:cond delay="0"/>
                                  </p:stCondLst>
                                  <p:childTnLst>
                                    <p:set>
                                      <p:cBhvr>
                                        <p:cTn id="26" dur="1" fill="hold">
                                          <p:stCondLst>
                                            <p:cond delay="0"/>
                                          </p:stCondLst>
                                        </p:cTn>
                                        <p:tgtEl>
                                          <p:spTgt spid="117763">
                                            <p:txEl>
                                              <p:pRg st="3" end="3"/>
                                            </p:txEl>
                                          </p:spTgt>
                                        </p:tgtEl>
                                        <p:attrNameLst>
                                          <p:attrName>style.visibility</p:attrName>
                                        </p:attrNameLst>
                                      </p:cBhvr>
                                      <p:to>
                                        <p:strVal val="visible"/>
                                      </p:to>
                                    </p:set>
                                    <p:animEffect transition="in" filter="strips(downRight)">
                                      <p:cBhvr>
                                        <p:cTn id="27" dur="500"/>
                                        <p:tgtEl>
                                          <p:spTgt spid="11776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117763">
                                            <p:txEl>
                                              <p:pRg st="4" end="4"/>
                                            </p:txEl>
                                          </p:spTgt>
                                        </p:tgtEl>
                                        <p:attrNameLst>
                                          <p:attrName>style.visibility</p:attrName>
                                        </p:attrNameLst>
                                      </p:cBhvr>
                                      <p:to>
                                        <p:strVal val="visible"/>
                                      </p:to>
                                    </p:set>
                                    <p:animEffect transition="in" filter="strips(downRight)">
                                      <p:cBhvr>
                                        <p:cTn id="32" dur="500"/>
                                        <p:tgtEl>
                                          <p:spTgt spid="117763">
                                            <p:txEl>
                                              <p:pRg st="4" end="4"/>
                                            </p:txEl>
                                          </p:spTgt>
                                        </p:tgtEl>
                                      </p:cBhvr>
                                    </p:animEffect>
                                  </p:childTnLst>
                                </p:cTn>
                              </p:par>
                              <p:par>
                                <p:cTn id="33" presetID="18" presetClass="entr" presetSubtype="6" fill="hold" nodeType="withEffect">
                                  <p:stCondLst>
                                    <p:cond delay="0"/>
                                  </p:stCondLst>
                                  <p:childTnLst>
                                    <p:set>
                                      <p:cBhvr>
                                        <p:cTn id="34" dur="1" fill="hold">
                                          <p:stCondLst>
                                            <p:cond delay="0"/>
                                          </p:stCondLst>
                                        </p:cTn>
                                        <p:tgtEl>
                                          <p:spTgt spid="117763">
                                            <p:txEl>
                                              <p:pRg st="5" end="5"/>
                                            </p:txEl>
                                          </p:spTgt>
                                        </p:tgtEl>
                                        <p:attrNameLst>
                                          <p:attrName>style.visibility</p:attrName>
                                        </p:attrNameLst>
                                      </p:cBhvr>
                                      <p:to>
                                        <p:strVal val="visible"/>
                                      </p:to>
                                    </p:set>
                                    <p:animEffect transition="in" filter="strips(downRight)">
                                      <p:cBhvr>
                                        <p:cTn id="35" dur="500"/>
                                        <p:tgtEl>
                                          <p:spTgt spid="1177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26D1C66-2043-497F-B788-F19E9F9752D0}"/>
              </a:ext>
            </a:extLst>
          </p:cNvPr>
          <p:cNvGrpSpPr>
            <a:grpSpLocks/>
          </p:cNvGrpSpPr>
          <p:nvPr/>
        </p:nvGrpSpPr>
        <p:grpSpPr bwMode="auto">
          <a:xfrm>
            <a:off x="827088" y="3213100"/>
            <a:ext cx="7696200" cy="2871788"/>
            <a:chOff x="827088" y="3213100"/>
            <a:chExt cx="7696200" cy="2871788"/>
          </a:xfrm>
        </p:grpSpPr>
        <p:sp>
          <p:nvSpPr>
            <p:cNvPr id="77830" name="Text Box 6">
              <a:extLst>
                <a:ext uri="{FF2B5EF4-FFF2-40B4-BE49-F238E27FC236}">
                  <a16:creationId xmlns:a16="http://schemas.microsoft.com/office/drawing/2014/main" id="{38877592-2399-4C62-8328-C24EBC401789}"/>
                </a:ext>
              </a:extLst>
            </p:cNvPr>
            <p:cNvSpPr txBox="1">
              <a:spLocks noChangeArrowheads="1"/>
            </p:cNvSpPr>
            <p:nvPr/>
          </p:nvSpPr>
          <p:spPr bwMode="auto">
            <a:xfrm>
              <a:off x="827088" y="3213100"/>
              <a:ext cx="7696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400" b="1">
                  <a:solidFill>
                    <a:srgbClr val="FF0000"/>
                  </a:solidFill>
                  <a:latin typeface="Times New Roman" panose="02020603050405020304" pitchFamily="18" charset="0"/>
                  <a:ea typeface="华文楷体" panose="02010600040101010101" pitchFamily="2" charset="-122"/>
                </a:rPr>
                <a:t>自由基</a:t>
              </a:r>
              <a:r>
                <a:rPr kumimoji="1" lang="zh-CN" altLang="en-US" sz="2400" b="1">
                  <a:latin typeface="Times New Roman" panose="02020603050405020304" pitchFamily="18" charset="0"/>
                  <a:ea typeface="华文楷体" panose="02010600040101010101" pitchFamily="2" charset="-122"/>
                </a:rPr>
                <a:t>：具有未成对电子</a:t>
              </a:r>
              <a:r>
                <a:rPr kumimoji="1" lang="en-US" altLang="zh-CN" sz="24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单电子</a:t>
              </a:r>
              <a:r>
                <a:rPr kumimoji="1" lang="en-US" altLang="zh-CN" sz="2400" b="1">
                  <a:latin typeface="Times New Roman" panose="02020603050405020304" pitchFamily="18" charset="0"/>
                  <a:ea typeface="华文楷体" panose="02010600040101010101" pitchFamily="2" charset="-122"/>
                </a:rPr>
                <a:t>)</a:t>
              </a:r>
              <a:r>
                <a:rPr kumimoji="1" lang="zh-CN" altLang="en-US" sz="2400" b="1">
                  <a:latin typeface="Times New Roman" panose="02020603050405020304" pitchFamily="18" charset="0"/>
                  <a:ea typeface="华文楷体" panose="02010600040101010101" pitchFamily="2" charset="-122"/>
                </a:rPr>
                <a:t>的原子或者基团就叫做自由基。自由基是有机化学反应中的一种重要的活性中间体。</a:t>
              </a:r>
            </a:p>
          </p:txBody>
        </p:sp>
        <p:pic>
          <p:nvPicPr>
            <p:cNvPr id="77831" name="Picture 7">
              <a:extLst>
                <a:ext uri="{FF2B5EF4-FFF2-40B4-BE49-F238E27FC236}">
                  <a16:creationId xmlns:a16="http://schemas.microsoft.com/office/drawing/2014/main" id="{315134F1-1FC8-4090-9A9D-F7153F23F0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6950" y="4719638"/>
              <a:ext cx="411321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32" name="Text Box 8">
              <a:extLst>
                <a:ext uri="{FF2B5EF4-FFF2-40B4-BE49-F238E27FC236}">
                  <a16:creationId xmlns:a16="http://schemas.microsoft.com/office/drawing/2014/main" id="{2A8D33CF-1CDE-4A95-8835-A703188F6629}"/>
                </a:ext>
              </a:extLst>
            </p:cNvPr>
            <p:cNvSpPr txBox="1">
              <a:spLocks noChangeArrowheads="1"/>
            </p:cNvSpPr>
            <p:nvPr/>
          </p:nvSpPr>
          <p:spPr bwMode="auto">
            <a:xfrm>
              <a:off x="827088" y="5549900"/>
              <a:ext cx="582295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400" b="1">
                  <a:solidFill>
                    <a:srgbClr val="FF0000"/>
                  </a:solidFill>
                  <a:latin typeface="Times New Roman" panose="02020603050405020304" pitchFamily="18" charset="0"/>
                  <a:ea typeface="华文楷体" panose="02010600040101010101" pitchFamily="2" charset="-122"/>
                </a:rPr>
                <a:t>自由基反应</a:t>
              </a:r>
              <a:r>
                <a:rPr kumimoji="1" lang="zh-CN" altLang="en-US" sz="2400" b="1">
                  <a:latin typeface="Times New Roman" panose="02020603050405020304" pitchFamily="18" charset="0"/>
                  <a:ea typeface="华文楷体" panose="02010600040101010101" pitchFamily="2" charset="-122"/>
                </a:rPr>
                <a:t>：由自由基引起的化学反应。</a:t>
              </a:r>
            </a:p>
          </p:txBody>
        </p:sp>
      </p:grpSp>
      <p:sp>
        <p:nvSpPr>
          <p:cNvPr id="7" name="Text Box 5">
            <a:extLst>
              <a:ext uri="{FF2B5EF4-FFF2-40B4-BE49-F238E27FC236}">
                <a16:creationId xmlns:a16="http://schemas.microsoft.com/office/drawing/2014/main" id="{3149F673-4DBE-46A0-8C4A-0EA426F7CD5B}"/>
              </a:ext>
            </a:extLst>
          </p:cNvPr>
          <p:cNvSpPr txBox="1">
            <a:spLocks noChangeArrowheads="1"/>
          </p:cNvSpPr>
          <p:nvPr/>
        </p:nvSpPr>
        <p:spPr bwMode="auto">
          <a:xfrm>
            <a:off x="608013" y="908050"/>
            <a:ext cx="7870825" cy="1466850"/>
          </a:xfrm>
          <a:prstGeom prst="rect">
            <a:avLst/>
          </a:prstGeom>
          <a:noFill/>
          <a:ln>
            <a:noFill/>
          </a:ln>
          <a:effectLst/>
        </p:spPr>
        <p:txBody>
          <a:bodyPr>
            <a:spAutoFit/>
          </a:bodyPr>
          <a:lstStyle/>
          <a:p>
            <a:pPr marL="342900" indent="-342900" eaLnBrk="1" fontAlgn="auto" hangingPunct="1">
              <a:lnSpc>
                <a:spcPct val="120000"/>
              </a:lnSpc>
              <a:spcBef>
                <a:spcPts val="0"/>
              </a:spcBef>
              <a:spcAft>
                <a:spcPts val="0"/>
              </a:spcAft>
              <a:buFont typeface="Wingdings" panose="05000000000000000000" pitchFamily="2" charset="2"/>
              <a:buChar char="Ø"/>
              <a:defRPr/>
            </a:pPr>
            <a:r>
              <a:rPr kumimoji="1" lang="zh-CN" altLang="en-US" sz="2800" b="1" dirty="0">
                <a:solidFill>
                  <a:srgbClr val="FF0000"/>
                </a:solidFill>
                <a:latin typeface="Times New Roman" pitchFamily="18" charset="0"/>
                <a:ea typeface="华文楷体" pitchFamily="2" charset="-122"/>
              </a:rPr>
              <a:t>自由基型反应</a:t>
            </a:r>
            <a:r>
              <a:rPr kumimoji="1" lang="en-US" altLang="zh-CN" sz="2800" b="1" dirty="0">
                <a:solidFill>
                  <a:srgbClr val="FF0000"/>
                </a:solidFill>
                <a:latin typeface="Times New Roman" pitchFamily="18" charset="0"/>
                <a:ea typeface="华文楷体" pitchFamily="2" charset="-122"/>
              </a:rPr>
              <a:t>——</a:t>
            </a:r>
            <a:r>
              <a:rPr kumimoji="1" lang="zh-CN" altLang="en-US" sz="2800" b="1" dirty="0">
                <a:solidFill>
                  <a:srgbClr val="FF0000"/>
                </a:solidFill>
                <a:latin typeface="Times New Roman" pitchFamily="18" charset="0"/>
                <a:ea typeface="华文楷体" pitchFamily="2" charset="-122"/>
              </a:rPr>
              <a:t>共价键均裂</a:t>
            </a:r>
            <a:endParaRPr kumimoji="1" lang="en-US" altLang="zh-CN" sz="2800" b="1" dirty="0">
              <a:latin typeface="Times New Roman" pitchFamily="18" charset="0"/>
              <a:ea typeface="华文楷体" pitchFamily="2" charset="-122"/>
            </a:endParaRPr>
          </a:p>
          <a:p>
            <a:pPr eaLnBrk="1" fontAlgn="auto" hangingPunct="1">
              <a:lnSpc>
                <a:spcPct val="120000"/>
              </a:lnSpc>
              <a:spcBef>
                <a:spcPts val="0"/>
              </a:spcBef>
              <a:spcAft>
                <a:spcPts val="0"/>
              </a:spcAft>
              <a:defRPr/>
            </a:pPr>
            <a:r>
              <a:rPr kumimoji="1" lang="zh-CN" altLang="en-US" sz="2400" b="1" dirty="0">
                <a:latin typeface="Times New Roman" pitchFamily="18" charset="0"/>
                <a:ea typeface="华文楷体" pitchFamily="2" charset="-122"/>
              </a:rPr>
              <a:t>形成共价键的两个电子平均分配给两个原子或者基团，从而产生两个自由基，这种断裂方式叫均裂。</a:t>
            </a:r>
          </a:p>
        </p:txBody>
      </p:sp>
      <p:sp>
        <p:nvSpPr>
          <p:cNvPr id="3" name="日期占位符 2">
            <a:extLst>
              <a:ext uri="{FF2B5EF4-FFF2-40B4-BE49-F238E27FC236}">
                <a16:creationId xmlns:a16="http://schemas.microsoft.com/office/drawing/2014/main" id="{6D9ABC98-1FFB-4D11-848B-03F8BA822B1C}"/>
              </a:ext>
            </a:extLst>
          </p:cNvPr>
          <p:cNvSpPr>
            <a:spLocks noGrp="1"/>
          </p:cNvSpPr>
          <p:nvPr>
            <p:ph type="dt" sz="quarter" idx="10"/>
          </p:nvPr>
        </p:nvSpPr>
        <p:spPr/>
        <p:txBody>
          <a:bodyPr/>
          <a:lstStyle/>
          <a:p>
            <a:pPr>
              <a:defRPr/>
            </a:pPr>
            <a:fld id="{61D986A0-65C1-42A2-BB83-B651BE3A0854}" type="datetime11">
              <a:rPr lang="zh-CN" altLang="en-US"/>
              <a:pPr>
                <a:defRPr/>
              </a:pPr>
              <a:t>18:39:06</a:t>
            </a:fld>
            <a:endParaRPr lang="en-US"/>
          </a:p>
        </p:txBody>
      </p:sp>
      <p:sp>
        <p:nvSpPr>
          <p:cNvPr id="4" name="灯片编号占位符 3">
            <a:extLst>
              <a:ext uri="{FF2B5EF4-FFF2-40B4-BE49-F238E27FC236}">
                <a16:creationId xmlns:a16="http://schemas.microsoft.com/office/drawing/2014/main" id="{F337EF67-4539-42BB-81C8-6BE569D73041}"/>
              </a:ext>
            </a:extLst>
          </p:cNvPr>
          <p:cNvSpPr>
            <a:spLocks noGrp="1"/>
          </p:cNvSpPr>
          <p:nvPr>
            <p:ph type="sldNum" sz="quarter" idx="12"/>
          </p:nvPr>
        </p:nvSpPr>
        <p:spPr/>
        <p:txBody>
          <a:bodyPr/>
          <a:lstStyle/>
          <a:p>
            <a:pPr>
              <a:defRPr/>
            </a:pPr>
            <a:fld id="{14EFBFB9-134C-4FA1-9547-072023C8F464}" type="slidenum">
              <a:rPr lang="en-US" altLang="zh-CN"/>
              <a:pPr>
                <a:defRPr/>
              </a:pPr>
              <a:t>58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01192CE-79B8-4BD9-BDD4-C7D99D7D4323}"/>
              </a:ext>
            </a:extLst>
          </p:cNvPr>
          <p:cNvSpPr>
            <a:spLocks noGrp="1" noChangeArrowheads="1"/>
          </p:cNvSpPr>
          <p:nvPr>
            <p:ph type="title"/>
          </p:nvPr>
        </p:nvSpPr>
        <p:spPr>
          <a:xfrm>
            <a:off x="827088" y="296863"/>
            <a:ext cx="7772400" cy="1143000"/>
          </a:xfrm>
        </p:spPr>
        <p:txBody>
          <a:bodyPr/>
          <a:lstStyle/>
          <a:p>
            <a:pPr eaLnBrk="1" hangingPunct="1"/>
            <a:r>
              <a:rPr lang="zh-CN" altLang="en-US" sz="2800" b="1">
                <a:ea typeface="楷体" panose="02010609060101010101" pitchFamily="49" charset="-122"/>
                <a:cs typeface="Times New Roman" panose="02020603050405020304" pitchFamily="18" charset="0"/>
              </a:rPr>
              <a:t>自由基的产生</a:t>
            </a:r>
          </a:p>
        </p:txBody>
      </p:sp>
      <p:graphicFrame>
        <p:nvGraphicFramePr>
          <p:cNvPr id="164868" name="Object 4">
            <a:extLst>
              <a:ext uri="{FF2B5EF4-FFF2-40B4-BE49-F238E27FC236}">
                <a16:creationId xmlns:a16="http://schemas.microsoft.com/office/drawing/2014/main" id="{652850ED-FF9A-49CD-B87B-F0EC9622F5F4}"/>
              </a:ext>
            </a:extLst>
          </p:cNvPr>
          <p:cNvGraphicFramePr>
            <a:graphicFrameLocks noChangeAspect="1"/>
          </p:cNvGraphicFramePr>
          <p:nvPr/>
        </p:nvGraphicFramePr>
        <p:xfrm>
          <a:off x="647700" y="1773238"/>
          <a:ext cx="8305800" cy="1152525"/>
        </p:xfrm>
        <a:graphic>
          <a:graphicData uri="http://schemas.openxmlformats.org/presentationml/2006/ole">
            <mc:AlternateContent xmlns:mc="http://schemas.openxmlformats.org/markup-compatibility/2006">
              <mc:Choice xmlns:v="urn:schemas-microsoft-com:vml" Requires="v">
                <p:oleObj spid="_x0000_s78860" name="CS ChemDraw Drawing" r:id="rId3" imgW="5086274" imgH="638378" progId="ChemDraw.Document.4.5">
                  <p:embed/>
                </p:oleObj>
              </mc:Choice>
              <mc:Fallback>
                <p:oleObj name="CS ChemDraw Drawing" r:id="rId3" imgW="5086274" imgH="638378"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773238"/>
                        <a:ext cx="8305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9" name="Object 5">
            <a:extLst>
              <a:ext uri="{FF2B5EF4-FFF2-40B4-BE49-F238E27FC236}">
                <a16:creationId xmlns:a16="http://schemas.microsoft.com/office/drawing/2014/main" id="{9AD14706-E6CA-48CB-B9BD-7E99E9840585}"/>
              </a:ext>
            </a:extLst>
          </p:cNvPr>
          <p:cNvGraphicFramePr>
            <a:graphicFrameLocks noChangeAspect="1"/>
          </p:cNvGraphicFramePr>
          <p:nvPr/>
        </p:nvGraphicFramePr>
        <p:xfrm>
          <a:off x="609600" y="3752850"/>
          <a:ext cx="8534400" cy="1465263"/>
        </p:xfrm>
        <a:graphic>
          <a:graphicData uri="http://schemas.openxmlformats.org/presentationml/2006/ole">
            <mc:AlternateContent xmlns:mc="http://schemas.openxmlformats.org/markup-compatibility/2006">
              <mc:Choice xmlns:v="urn:schemas-microsoft-com:vml" Requires="v">
                <p:oleObj spid="_x0000_s78861" name="CS ChemDraw Drawing" r:id="rId5" imgW="5619927" imgH="904672" progId="ChemDraw.Document.4.5">
                  <p:embed/>
                </p:oleObj>
              </mc:Choice>
              <mc:Fallback>
                <p:oleObj name="CS ChemDraw Drawing" r:id="rId5" imgW="5619927" imgH="904672"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752850"/>
                        <a:ext cx="85344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0" name="Rectangle 6">
            <a:extLst>
              <a:ext uri="{FF2B5EF4-FFF2-40B4-BE49-F238E27FC236}">
                <a16:creationId xmlns:a16="http://schemas.microsoft.com/office/drawing/2014/main" id="{BCFA0162-11B9-4A15-865A-4432E9BD801F}"/>
              </a:ext>
            </a:extLst>
          </p:cNvPr>
          <p:cNvSpPr>
            <a:spLocks noChangeArrowheads="1"/>
          </p:cNvSpPr>
          <p:nvPr/>
        </p:nvSpPr>
        <p:spPr bwMode="auto">
          <a:xfrm>
            <a:off x="792163" y="908050"/>
            <a:ext cx="2343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600" b="1">
                <a:latin typeface="楷体" panose="02010609060101010101" pitchFamily="49" charset="-122"/>
                <a:ea typeface="楷体" panose="02010609060101010101" pitchFamily="49" charset="-122"/>
                <a:cs typeface="Times New Roman" panose="02020603050405020304" pitchFamily="18" charset="0"/>
              </a:rPr>
              <a:t>a. </a:t>
            </a:r>
            <a:r>
              <a:rPr lang="zh-CN" altLang="en-US" sz="2600" b="1">
                <a:latin typeface="楷体" panose="02010609060101010101" pitchFamily="49" charset="-122"/>
                <a:ea typeface="楷体" panose="02010609060101010101" pitchFamily="49" charset="-122"/>
                <a:cs typeface="Times New Roman" panose="02020603050405020304" pitchFamily="18" charset="0"/>
              </a:rPr>
              <a:t>热均裂产生</a:t>
            </a:r>
          </a:p>
        </p:txBody>
      </p:sp>
      <p:sp>
        <p:nvSpPr>
          <p:cNvPr id="2" name="日期占位符 1">
            <a:extLst>
              <a:ext uri="{FF2B5EF4-FFF2-40B4-BE49-F238E27FC236}">
                <a16:creationId xmlns:a16="http://schemas.microsoft.com/office/drawing/2014/main" id="{396332C7-AB00-4A6E-A525-C80F04941FF2}"/>
              </a:ext>
            </a:extLst>
          </p:cNvPr>
          <p:cNvSpPr>
            <a:spLocks noGrp="1"/>
          </p:cNvSpPr>
          <p:nvPr>
            <p:ph type="dt" sz="quarter" idx="10"/>
          </p:nvPr>
        </p:nvSpPr>
        <p:spPr/>
        <p:txBody>
          <a:bodyPr/>
          <a:lstStyle/>
          <a:p>
            <a:pPr>
              <a:defRPr/>
            </a:pPr>
            <a:fld id="{91C6ED95-9800-4120-8F08-7224B2383A7D}"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324997D8-3E41-4211-A538-9651AE58896C}"/>
              </a:ext>
            </a:extLst>
          </p:cNvPr>
          <p:cNvSpPr>
            <a:spLocks noGrp="1"/>
          </p:cNvSpPr>
          <p:nvPr>
            <p:ph type="sldNum" sz="quarter" idx="12"/>
          </p:nvPr>
        </p:nvSpPr>
        <p:spPr/>
        <p:txBody>
          <a:bodyPr/>
          <a:lstStyle/>
          <a:p>
            <a:pPr>
              <a:defRPr/>
            </a:pPr>
            <a:fld id="{C2CCA3EE-71D0-4BFB-AB7D-BD47DEFC07A2}" type="slidenum">
              <a:rPr lang="en-US" altLang="zh-CN" smtClean="0"/>
              <a:pPr>
                <a:defRPr/>
              </a:pPr>
              <a:t>59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slide(fromBottom)">
                                      <p:cBhvr>
                                        <p:cTn id="7" dur="500"/>
                                        <p:tgtEl>
                                          <p:spTgt spid="164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164870">
                                            <p:txEl>
                                              <p:pRg st="0" end="0"/>
                                            </p:txEl>
                                          </p:spTgt>
                                        </p:tgtEl>
                                        <p:attrNameLst>
                                          <p:attrName>style.visibility</p:attrName>
                                        </p:attrNameLst>
                                      </p:cBhvr>
                                      <p:to>
                                        <p:strVal val="visible"/>
                                      </p:to>
                                    </p:set>
                                    <p:animEffect transition="in" filter="strips(downRight)">
                                      <p:cBhvr>
                                        <p:cTn id="12" dur="500"/>
                                        <p:tgtEl>
                                          <p:spTgt spid="164870">
                                            <p:txEl>
                                              <p:pRg st="0" end="0"/>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164868"/>
                                        </p:tgtEl>
                                        <p:attrNameLst>
                                          <p:attrName>style.visibility</p:attrName>
                                        </p:attrNameLst>
                                      </p:cBhvr>
                                      <p:to>
                                        <p:strVal val="visible"/>
                                      </p:to>
                                    </p:set>
                                    <p:animEffect transition="in" filter="strips(downRight)">
                                      <p:cBhvr>
                                        <p:cTn id="15" dur="500"/>
                                        <p:tgtEl>
                                          <p:spTgt spid="1648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64869"/>
                                        </p:tgtEl>
                                        <p:attrNameLst>
                                          <p:attrName>style.visibility</p:attrName>
                                        </p:attrNameLst>
                                      </p:cBhvr>
                                      <p:to>
                                        <p:strVal val="visible"/>
                                      </p:to>
                                    </p:set>
                                    <p:animEffect transition="in" filter="strips(downRight)">
                                      <p:cBhvr>
                                        <p:cTn id="20" dur="500"/>
                                        <p:tgtEl>
                                          <p:spTgt spid="164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Rectangle 2">
            <a:extLst>
              <a:ext uri="{FF2B5EF4-FFF2-40B4-BE49-F238E27FC236}">
                <a16:creationId xmlns:a16="http://schemas.microsoft.com/office/drawing/2014/main" id="{BAB40DEB-CA4F-4046-B234-EF707E69AA7A}"/>
              </a:ext>
            </a:extLst>
          </p:cNvPr>
          <p:cNvPicPr>
            <a:picLocks noGrp="1" noChangeArrowheads="1"/>
          </p:cNvPicPr>
          <p:nvPr>
            <p:ph type="ctrTitle" idx="4294967295"/>
          </p:nvPr>
        </p:nvPicPr>
        <p:blipFill>
          <a:blip r:embed="rId2">
            <a:extLst>
              <a:ext uri="{28A0092B-C50C-407E-A947-70E740481C1C}">
                <a14:useLocalDpi xmlns:a14="http://schemas.microsoft.com/office/drawing/2010/main"/>
              </a:ext>
            </a:extLst>
          </a:blip>
          <a:srcRect/>
          <a:stretch>
            <a:fillRect/>
          </a:stretch>
        </p:blipFill>
        <p:spPr>
          <a:xfrm>
            <a:off x="493713" y="836613"/>
            <a:ext cx="8156575" cy="1749425"/>
          </a:xfrm>
        </p:spPr>
      </p:pic>
      <p:sp>
        <p:nvSpPr>
          <p:cNvPr id="8195" name="Rectangle 3">
            <a:extLst>
              <a:ext uri="{FF2B5EF4-FFF2-40B4-BE49-F238E27FC236}">
                <a16:creationId xmlns:a16="http://schemas.microsoft.com/office/drawing/2014/main" id="{7F1ACF12-4252-4BDB-833B-111DC642A4CA}"/>
              </a:ext>
            </a:extLst>
          </p:cNvPr>
          <p:cNvSpPr>
            <a:spLocks noGrp="1" noChangeArrowheads="1"/>
          </p:cNvSpPr>
          <p:nvPr>
            <p:ph type="subTitle" idx="4294967295"/>
          </p:nvPr>
        </p:nvSpPr>
        <p:spPr>
          <a:xfrm>
            <a:off x="1235075" y="2852738"/>
            <a:ext cx="6673850" cy="2232025"/>
          </a:xfrm>
        </p:spPr>
        <p:txBody>
          <a:bodyPr lIns="0" rIns="18288"/>
          <a:lstStyle/>
          <a:p>
            <a:pPr marL="0" indent="0" algn="ctr" defTabSz="912813" eaLnBrk="1" hangingPunct="1">
              <a:buFont typeface="Wingdings 2" panose="05020102010507070707" pitchFamily="18" charset="2"/>
              <a:buNone/>
            </a:pPr>
            <a:r>
              <a:rPr lang="en-US" altLang="zh-CN" sz="4000" b="1">
                <a:solidFill>
                  <a:srgbClr val="F2B800"/>
                </a:solidFill>
                <a:latin typeface="Arial" panose="020B0604020202020204" pitchFamily="34" charset="0"/>
              </a:rPr>
              <a:t>Introduction</a:t>
            </a:r>
          </a:p>
          <a:p>
            <a:pPr marL="0" indent="0" algn="ctr" defTabSz="912813" eaLnBrk="1" hangingPunct="1">
              <a:buFont typeface="Wingdings 2" panose="05020102010507070707" pitchFamily="18" charset="2"/>
              <a:buNone/>
            </a:pPr>
            <a:endParaRPr lang="en-US" altLang="zh-CN" sz="4000" b="1">
              <a:solidFill>
                <a:srgbClr val="F2B800"/>
              </a:solidFill>
              <a:latin typeface="Arial" panose="020B0604020202020204" pitchFamily="34" charset="0"/>
              <a:ea typeface="黑体" panose="02010609060101010101" pitchFamily="49" charset="-122"/>
            </a:endParaRPr>
          </a:p>
          <a:p>
            <a:pPr marL="0" indent="0" algn="ctr" defTabSz="912813" eaLnBrk="1" hangingPunct="1">
              <a:buFont typeface="Wingdings 2" panose="05020102010507070707" pitchFamily="18" charset="2"/>
              <a:buNone/>
            </a:pPr>
            <a:r>
              <a:rPr lang="zh-CN" altLang="en-US" sz="4000">
                <a:latin typeface="黑体" panose="02010609060101010101" pitchFamily="49" charset="-122"/>
                <a:ea typeface="黑体" panose="02010609060101010101" pitchFamily="49" charset="-122"/>
              </a:rPr>
              <a:t>第一章    绪论</a:t>
            </a:r>
          </a:p>
        </p:txBody>
      </p:sp>
      <p:sp>
        <p:nvSpPr>
          <p:cNvPr id="2" name="日期占位符 1">
            <a:extLst>
              <a:ext uri="{FF2B5EF4-FFF2-40B4-BE49-F238E27FC236}">
                <a16:creationId xmlns:a16="http://schemas.microsoft.com/office/drawing/2014/main" id="{F7702B5B-00DD-4097-B649-0A005647D243}"/>
              </a:ext>
            </a:extLst>
          </p:cNvPr>
          <p:cNvSpPr>
            <a:spLocks noGrp="1"/>
          </p:cNvSpPr>
          <p:nvPr>
            <p:ph type="dt" sz="quarter" idx="10"/>
          </p:nvPr>
        </p:nvSpPr>
        <p:spPr/>
        <p:txBody>
          <a:bodyPr/>
          <a:lstStyle/>
          <a:p>
            <a:pPr>
              <a:defRPr/>
            </a:pPr>
            <a:fld id="{5A59C11D-CFA1-49DA-97E9-468B6D6B7ECC}"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F1A11069-1357-4D91-8C70-589EB65F4AE0}"/>
              </a:ext>
            </a:extLst>
          </p:cNvPr>
          <p:cNvSpPr>
            <a:spLocks noGrp="1"/>
          </p:cNvSpPr>
          <p:nvPr>
            <p:ph type="sldNum" sz="quarter" idx="12"/>
          </p:nvPr>
        </p:nvSpPr>
        <p:spPr/>
        <p:txBody>
          <a:bodyPr/>
          <a:lstStyle/>
          <a:p>
            <a:pPr>
              <a:defRPr/>
            </a:pPr>
            <a:fld id="{3D19B2A8-2313-4A24-B1CF-50BC1441EF60}" type="slidenum">
              <a:rPr lang="en-US" altLang="zh-CN"/>
              <a:pPr>
                <a:defRPr/>
              </a:pPr>
              <a:t>6</a:t>
            </a:fld>
            <a:endParaRPr lang="en-US" altLang="zh-CN"/>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9" name="Rectangle 11">
            <a:extLst>
              <a:ext uri="{FF2B5EF4-FFF2-40B4-BE49-F238E27FC236}">
                <a16:creationId xmlns:a16="http://schemas.microsoft.com/office/drawing/2014/main" id="{1788BDD9-2B7B-43AA-98C5-E58E7A0CE9AB}"/>
              </a:ext>
            </a:extLst>
          </p:cNvPr>
          <p:cNvSpPr>
            <a:spLocks noGrp="1" noChangeArrowheads="1"/>
          </p:cNvSpPr>
          <p:nvPr>
            <p:ph type="title"/>
          </p:nvPr>
        </p:nvSpPr>
        <p:spPr>
          <a:xfrm>
            <a:off x="503238" y="4221163"/>
            <a:ext cx="8229600" cy="433387"/>
          </a:xfrm>
        </p:spPr>
        <p:txBody>
          <a:bodyPr rtlCol="0">
            <a:normAutofit fontScale="90000"/>
          </a:bodyPr>
          <a:lstStyle/>
          <a:p>
            <a:pPr eaLnBrk="1" fontAlgn="auto" hangingPunct="1">
              <a:spcAft>
                <a:spcPts val="0"/>
              </a:spcAft>
              <a:defRPr/>
            </a:pPr>
            <a:r>
              <a:rPr lang="zh-CN" altLang="en-US" sz="2800" b="1">
                <a:ea typeface="楷体" panose="02010609060101010101" pitchFamily="49" charset="-122"/>
                <a:cs typeface="Times New Roman" panose="02020603050405020304" pitchFamily="18" charset="0"/>
              </a:rPr>
              <a:t>自由基的稳定顺序</a:t>
            </a:r>
            <a:r>
              <a:rPr lang="en-US" altLang="zh-CN" sz="2800" b="1">
                <a:ea typeface="楷体" panose="02010609060101010101" pitchFamily="49" charset="-122"/>
                <a:cs typeface="Times New Roman" panose="02020603050405020304" pitchFamily="18" charset="0"/>
              </a:rPr>
              <a:t>:</a:t>
            </a:r>
          </a:p>
        </p:txBody>
      </p:sp>
      <p:sp>
        <p:nvSpPr>
          <p:cNvPr id="79875" name="Rectangle 3">
            <a:extLst>
              <a:ext uri="{FF2B5EF4-FFF2-40B4-BE49-F238E27FC236}">
                <a16:creationId xmlns:a16="http://schemas.microsoft.com/office/drawing/2014/main" id="{29C4D351-1641-450B-9BD4-4454DDFA6C60}"/>
              </a:ext>
            </a:extLst>
          </p:cNvPr>
          <p:cNvSpPr>
            <a:spLocks noGrp="1" noChangeArrowheads="1"/>
          </p:cNvSpPr>
          <p:nvPr>
            <p:ph type="body" sz="half" idx="1"/>
          </p:nvPr>
        </p:nvSpPr>
        <p:spPr/>
        <p:txBody>
          <a:bodyPr/>
          <a:lstStyle/>
          <a:p>
            <a:pPr eaLnBrk="1" hangingPunct="1"/>
            <a:endParaRPr lang="en-US" altLang="zh-CN" sz="3600" b="1">
              <a:latin typeface="Times New Roman" panose="02020603050405020304" pitchFamily="18" charset="0"/>
            </a:endParaRPr>
          </a:p>
          <a:p>
            <a:pPr eaLnBrk="1" hangingPunct="1"/>
            <a:endParaRPr lang="en-US" altLang="zh-CN" sz="3600" b="1">
              <a:latin typeface="Times New Roman" panose="02020603050405020304" pitchFamily="18" charset="0"/>
            </a:endParaRPr>
          </a:p>
        </p:txBody>
      </p:sp>
      <p:graphicFrame>
        <p:nvGraphicFramePr>
          <p:cNvPr id="165896" name="Object 8">
            <a:extLst>
              <a:ext uri="{FF2B5EF4-FFF2-40B4-BE49-F238E27FC236}">
                <a16:creationId xmlns:a16="http://schemas.microsoft.com/office/drawing/2014/main" id="{1FF3B81D-0736-4632-B954-92141F79AAFA}"/>
              </a:ext>
            </a:extLst>
          </p:cNvPr>
          <p:cNvGraphicFramePr>
            <a:graphicFrameLocks noGrp="1" noChangeAspect="1"/>
          </p:cNvGraphicFramePr>
          <p:nvPr>
            <p:ph sz="quarter" idx="2"/>
          </p:nvPr>
        </p:nvGraphicFramePr>
        <p:xfrm>
          <a:off x="1727200" y="2535238"/>
          <a:ext cx="5653088" cy="1585912"/>
        </p:xfrm>
        <a:graphic>
          <a:graphicData uri="http://schemas.openxmlformats.org/presentationml/2006/ole">
            <mc:AlternateContent xmlns:mc="http://schemas.openxmlformats.org/markup-compatibility/2006">
              <mc:Choice xmlns:v="urn:schemas-microsoft-com:vml" Requires="v">
                <p:oleObj spid="_x0000_s79889" name="CS ChemDraw Drawing" r:id="rId3" imgW="3724212" imgH="999973" progId="ChemDraw.Document.4.5">
                  <p:embed/>
                </p:oleObj>
              </mc:Choice>
              <mc:Fallback>
                <p:oleObj name="CS ChemDraw Drawing" r:id="rId3" imgW="3724212" imgH="999973" progId="ChemDraw.Document.4.5">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2535238"/>
                        <a:ext cx="5653088" cy="158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5904" name="Object 16">
            <a:extLst>
              <a:ext uri="{FF2B5EF4-FFF2-40B4-BE49-F238E27FC236}">
                <a16:creationId xmlns:a16="http://schemas.microsoft.com/office/drawing/2014/main" id="{2E797A34-20C4-4171-B074-16CB8F186C8B}"/>
              </a:ext>
            </a:extLst>
          </p:cNvPr>
          <p:cNvGraphicFramePr>
            <a:graphicFrameLocks noGrp="1" noChangeAspect="1"/>
          </p:cNvGraphicFramePr>
          <p:nvPr>
            <p:ph sz="quarter" idx="3"/>
          </p:nvPr>
        </p:nvGraphicFramePr>
        <p:xfrm>
          <a:off x="1116013" y="4833938"/>
          <a:ext cx="6804025" cy="1308100"/>
        </p:xfrm>
        <a:graphic>
          <a:graphicData uri="http://schemas.openxmlformats.org/presentationml/2006/ole">
            <mc:AlternateContent xmlns:mc="http://schemas.openxmlformats.org/markup-compatibility/2006">
              <mc:Choice xmlns:v="urn:schemas-microsoft-com:vml" Requires="v">
                <p:oleObj spid="_x0000_s79890" name="CS ChemDraw Drawing" r:id="rId5" imgW="5284902" imgH="1016030" progId="ChemDraw.Document.6.0">
                  <p:embed/>
                </p:oleObj>
              </mc:Choice>
              <mc:Fallback>
                <p:oleObj name="CS ChemDraw Drawing" r:id="rId5" imgW="5284902" imgH="1016030" progId="ChemDraw.Document.6.0">
                  <p:embed/>
                  <p:pic>
                    <p:nvPicPr>
                      <p:cNvPr id="0" name="Object 1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833938"/>
                        <a:ext cx="6804025" cy="130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65892" name="Object 4">
            <a:extLst>
              <a:ext uri="{FF2B5EF4-FFF2-40B4-BE49-F238E27FC236}">
                <a16:creationId xmlns:a16="http://schemas.microsoft.com/office/drawing/2014/main" id="{6012CC6C-C9B6-458F-BD48-120DC15995DC}"/>
              </a:ext>
            </a:extLst>
          </p:cNvPr>
          <p:cNvGraphicFramePr>
            <a:graphicFrameLocks noChangeAspect="1"/>
          </p:cNvGraphicFramePr>
          <p:nvPr/>
        </p:nvGraphicFramePr>
        <p:xfrm>
          <a:off x="1979613" y="1160463"/>
          <a:ext cx="4140200" cy="723900"/>
        </p:xfrm>
        <a:graphic>
          <a:graphicData uri="http://schemas.openxmlformats.org/presentationml/2006/ole">
            <mc:AlternateContent xmlns:mc="http://schemas.openxmlformats.org/markup-compatibility/2006">
              <mc:Choice xmlns:v="urn:schemas-microsoft-com:vml" Requires="v">
                <p:oleObj spid="_x0000_s79891" name="CS ChemDraw Drawing" r:id="rId7" imgW="2076475" imgH="295478" progId="ChemDraw.Document.4.5">
                  <p:embed/>
                </p:oleObj>
              </mc:Choice>
              <mc:Fallback>
                <p:oleObj name="CS ChemDraw Drawing" r:id="rId7" imgW="2076475" imgH="295478" progId="ChemDraw.Document.4.5">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1160463"/>
                        <a:ext cx="41402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4" name="Rectangle 6">
            <a:extLst>
              <a:ext uri="{FF2B5EF4-FFF2-40B4-BE49-F238E27FC236}">
                <a16:creationId xmlns:a16="http://schemas.microsoft.com/office/drawing/2014/main" id="{CAA293AB-2392-49A7-8217-7844DC83342F}"/>
              </a:ext>
            </a:extLst>
          </p:cNvPr>
          <p:cNvSpPr>
            <a:spLocks noChangeArrowheads="1"/>
          </p:cNvSpPr>
          <p:nvPr/>
        </p:nvSpPr>
        <p:spPr bwMode="auto">
          <a:xfrm>
            <a:off x="539750" y="512763"/>
            <a:ext cx="2524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600" b="1">
                <a:latin typeface="Times New Roman" panose="02020603050405020304" pitchFamily="18" charset="0"/>
                <a:ea typeface="楷体" panose="02010609060101010101" pitchFamily="49" charset="-122"/>
                <a:cs typeface="Times New Roman" panose="02020603050405020304" pitchFamily="18" charset="0"/>
              </a:rPr>
              <a:t>b.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辐射均裂产生</a:t>
            </a:r>
          </a:p>
        </p:txBody>
      </p:sp>
      <p:sp>
        <p:nvSpPr>
          <p:cNvPr id="165895" name="Rectangle 7">
            <a:extLst>
              <a:ext uri="{FF2B5EF4-FFF2-40B4-BE49-F238E27FC236}">
                <a16:creationId xmlns:a16="http://schemas.microsoft.com/office/drawing/2014/main" id="{7B652D5F-36A3-4D29-B89A-528B7967474A}"/>
              </a:ext>
            </a:extLst>
          </p:cNvPr>
          <p:cNvSpPr>
            <a:spLocks noChangeArrowheads="1"/>
          </p:cNvSpPr>
          <p:nvPr/>
        </p:nvSpPr>
        <p:spPr bwMode="auto">
          <a:xfrm>
            <a:off x="503238" y="1989138"/>
            <a:ext cx="51403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c.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单电子转移的氧化还原反应产生</a:t>
            </a:r>
          </a:p>
        </p:txBody>
      </p:sp>
      <p:sp>
        <p:nvSpPr>
          <p:cNvPr id="2" name="日期占位符 1">
            <a:extLst>
              <a:ext uri="{FF2B5EF4-FFF2-40B4-BE49-F238E27FC236}">
                <a16:creationId xmlns:a16="http://schemas.microsoft.com/office/drawing/2014/main" id="{DF96EB30-4C62-4CA4-9AC2-7AABDC44914B}"/>
              </a:ext>
            </a:extLst>
          </p:cNvPr>
          <p:cNvSpPr>
            <a:spLocks noGrp="1"/>
          </p:cNvSpPr>
          <p:nvPr>
            <p:ph type="dt" sz="quarter" idx="10"/>
          </p:nvPr>
        </p:nvSpPr>
        <p:spPr/>
        <p:txBody>
          <a:bodyPr/>
          <a:lstStyle/>
          <a:p>
            <a:pPr>
              <a:defRPr/>
            </a:pPr>
            <a:fld id="{079C94C2-2BB0-4A7E-AAB4-BB00DD556C93}"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AE75EA26-5555-440B-86FC-163D3AC86231}"/>
              </a:ext>
            </a:extLst>
          </p:cNvPr>
          <p:cNvSpPr>
            <a:spLocks noGrp="1"/>
          </p:cNvSpPr>
          <p:nvPr>
            <p:ph type="sldNum" sz="quarter" idx="12"/>
          </p:nvPr>
        </p:nvSpPr>
        <p:spPr/>
        <p:txBody>
          <a:bodyPr/>
          <a:lstStyle/>
          <a:p>
            <a:pPr>
              <a:defRPr/>
            </a:pPr>
            <a:fld id="{3632E881-4836-4AA8-9521-55647186FF72}" type="slidenum">
              <a:rPr lang="en-US" altLang="zh-CN" smtClean="0"/>
              <a:pPr>
                <a:defRPr/>
              </a:pPr>
              <a:t>60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165894"/>
                                        </p:tgtEl>
                                        <p:attrNameLst>
                                          <p:attrName>style.visibility</p:attrName>
                                        </p:attrNameLst>
                                      </p:cBhvr>
                                      <p:to>
                                        <p:strVal val="visible"/>
                                      </p:to>
                                    </p:set>
                                    <p:animEffect transition="in" filter="strips(upLeft)">
                                      <p:cBhvr>
                                        <p:cTn id="7" dur="500"/>
                                        <p:tgtEl>
                                          <p:spTgt spid="165894"/>
                                        </p:tgtEl>
                                      </p:cBhvr>
                                    </p:animEffect>
                                  </p:childTnLst>
                                </p:cTn>
                              </p:par>
                              <p:par>
                                <p:cTn id="8" presetID="18" presetClass="entr" presetSubtype="6" fill="hold" nodeType="withEffect">
                                  <p:stCondLst>
                                    <p:cond delay="0"/>
                                  </p:stCondLst>
                                  <p:childTnLst>
                                    <p:set>
                                      <p:cBhvr>
                                        <p:cTn id="9" dur="1" fill="hold">
                                          <p:stCondLst>
                                            <p:cond delay="0"/>
                                          </p:stCondLst>
                                        </p:cTn>
                                        <p:tgtEl>
                                          <p:spTgt spid="165892"/>
                                        </p:tgtEl>
                                        <p:attrNameLst>
                                          <p:attrName>style.visibility</p:attrName>
                                        </p:attrNameLst>
                                      </p:cBhvr>
                                      <p:to>
                                        <p:strVal val="visible"/>
                                      </p:to>
                                    </p:set>
                                    <p:animEffect transition="in" filter="strips(downRight)">
                                      <p:cBhvr>
                                        <p:cTn id="10" dur="500"/>
                                        <p:tgtEl>
                                          <p:spTgt spid="16589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65895"/>
                                        </p:tgtEl>
                                        <p:attrNameLst>
                                          <p:attrName>style.visibility</p:attrName>
                                        </p:attrNameLst>
                                      </p:cBhvr>
                                      <p:to>
                                        <p:strVal val="visible"/>
                                      </p:to>
                                    </p:set>
                                    <p:animEffect transition="in" filter="strips(downRight)">
                                      <p:cBhvr>
                                        <p:cTn id="15" dur="500"/>
                                        <p:tgtEl>
                                          <p:spTgt spid="165895"/>
                                        </p:tgtEl>
                                      </p:cBhvr>
                                    </p:animEffect>
                                  </p:childTnLst>
                                </p:cTn>
                              </p:par>
                              <p:par>
                                <p:cTn id="16" presetID="18" presetClass="entr" presetSubtype="6" fill="hold" nodeType="withEffect">
                                  <p:stCondLst>
                                    <p:cond delay="0"/>
                                  </p:stCondLst>
                                  <p:childTnLst>
                                    <p:set>
                                      <p:cBhvr>
                                        <p:cTn id="17" dur="1" fill="hold">
                                          <p:stCondLst>
                                            <p:cond delay="0"/>
                                          </p:stCondLst>
                                        </p:cTn>
                                        <p:tgtEl>
                                          <p:spTgt spid="165896"/>
                                        </p:tgtEl>
                                        <p:attrNameLst>
                                          <p:attrName>style.visibility</p:attrName>
                                        </p:attrNameLst>
                                      </p:cBhvr>
                                      <p:to>
                                        <p:strVal val="visible"/>
                                      </p:to>
                                    </p:set>
                                    <p:animEffect transition="in" filter="strips(downRight)">
                                      <p:cBhvr>
                                        <p:cTn id="18" dur="500"/>
                                        <p:tgtEl>
                                          <p:spTgt spid="1658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65899"/>
                                        </p:tgtEl>
                                        <p:attrNameLst>
                                          <p:attrName>style.visibility</p:attrName>
                                        </p:attrNameLst>
                                      </p:cBhvr>
                                      <p:to>
                                        <p:strVal val="visible"/>
                                      </p:to>
                                    </p:set>
                                    <p:animEffect transition="in" filter="strips(downRight)">
                                      <p:cBhvr>
                                        <p:cTn id="23" dur="500"/>
                                        <p:tgtEl>
                                          <p:spTgt spid="165899"/>
                                        </p:tgtEl>
                                      </p:cBhvr>
                                    </p:animEffect>
                                  </p:childTnLst>
                                </p:cTn>
                              </p:par>
                              <p:par>
                                <p:cTn id="24" presetID="12" presetClass="entr" presetSubtype="4" fill="hold" nodeType="withEffect">
                                  <p:stCondLst>
                                    <p:cond delay="0"/>
                                  </p:stCondLst>
                                  <p:childTnLst>
                                    <p:set>
                                      <p:cBhvr>
                                        <p:cTn id="25" dur="1" fill="hold">
                                          <p:stCondLst>
                                            <p:cond delay="0"/>
                                          </p:stCondLst>
                                        </p:cTn>
                                        <p:tgtEl>
                                          <p:spTgt spid="165904"/>
                                        </p:tgtEl>
                                        <p:attrNameLst>
                                          <p:attrName>style.visibility</p:attrName>
                                        </p:attrNameLst>
                                      </p:cBhvr>
                                      <p:to>
                                        <p:strVal val="visible"/>
                                      </p:to>
                                    </p:set>
                                    <p:animEffect transition="in" filter="slide(fromBottom)">
                                      <p:cBhvr>
                                        <p:cTn id="26" dur="500"/>
                                        <p:tgtEl>
                                          <p:spTgt spid="165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9" grpId="0"/>
      <p:bldP spid="165894" grpId="0"/>
      <p:bldP spid="16589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46EA8BD9-14A9-4558-91B9-FE07007E2FE0}"/>
              </a:ext>
            </a:extLst>
          </p:cNvPr>
          <p:cNvSpPr txBox="1">
            <a:spLocks noChangeArrowheads="1"/>
          </p:cNvSpPr>
          <p:nvPr/>
        </p:nvSpPr>
        <p:spPr bwMode="auto">
          <a:xfrm>
            <a:off x="654050" y="836613"/>
            <a:ext cx="7696200" cy="2049462"/>
          </a:xfrm>
          <a:prstGeom prst="rect">
            <a:avLst/>
          </a:prstGeom>
          <a:noFill/>
          <a:ln>
            <a:noFill/>
          </a:ln>
          <a:effectLst/>
        </p:spPr>
        <p:txBody>
          <a:bodyPr>
            <a:spAutoFit/>
          </a:bodyPr>
          <a:lstStyle/>
          <a:p>
            <a:pPr marL="457200" indent="-457200" eaLnBrk="1" fontAlgn="auto" hangingPunct="1">
              <a:lnSpc>
                <a:spcPct val="120000"/>
              </a:lnSpc>
              <a:spcBef>
                <a:spcPts val="0"/>
              </a:spcBef>
              <a:spcAft>
                <a:spcPts val="0"/>
              </a:spcAft>
              <a:buFont typeface="Wingdings" panose="05000000000000000000" pitchFamily="2" charset="2"/>
              <a:buChar char="Ø"/>
              <a:defRPr/>
            </a:pPr>
            <a:r>
              <a:rPr kumimoji="1" lang="zh-CN" altLang="en-US" sz="2800" b="1" dirty="0">
                <a:solidFill>
                  <a:srgbClr val="FF0000"/>
                </a:solidFill>
                <a:latin typeface="Times New Roman" pitchFamily="18" charset="0"/>
                <a:ea typeface="华文楷体" pitchFamily="2" charset="-122"/>
              </a:rPr>
              <a:t>离子型反应</a:t>
            </a:r>
            <a:r>
              <a:rPr kumimoji="1" lang="en-US" altLang="zh-CN" sz="2800" b="1" dirty="0">
                <a:solidFill>
                  <a:srgbClr val="FF0000"/>
                </a:solidFill>
                <a:latin typeface="Times New Roman" pitchFamily="18" charset="0"/>
                <a:ea typeface="华文楷体" pitchFamily="2" charset="-122"/>
              </a:rPr>
              <a:t>——</a:t>
            </a:r>
            <a:r>
              <a:rPr kumimoji="1" lang="zh-CN" altLang="en-US" sz="2800" b="1" dirty="0">
                <a:solidFill>
                  <a:srgbClr val="FF0000"/>
                </a:solidFill>
                <a:latin typeface="Times New Roman" pitchFamily="18" charset="0"/>
                <a:ea typeface="华文楷体" pitchFamily="2" charset="-122"/>
              </a:rPr>
              <a:t>共价键异裂</a:t>
            </a:r>
            <a:endParaRPr kumimoji="1" lang="en-US" altLang="zh-CN" sz="2800" b="1" dirty="0">
              <a:latin typeface="Times New Roman" pitchFamily="18" charset="0"/>
              <a:ea typeface="华文楷体" pitchFamily="2" charset="-122"/>
            </a:endParaRPr>
          </a:p>
          <a:p>
            <a:pPr eaLnBrk="1" fontAlgn="auto" hangingPunct="1">
              <a:lnSpc>
                <a:spcPct val="120000"/>
              </a:lnSpc>
              <a:spcBef>
                <a:spcPts val="0"/>
              </a:spcBef>
              <a:spcAft>
                <a:spcPts val="0"/>
              </a:spcAft>
              <a:defRPr/>
            </a:pPr>
            <a:r>
              <a:rPr kumimoji="1" lang="zh-CN" altLang="en-US" sz="2600" b="1" dirty="0">
                <a:latin typeface="Times New Roman" pitchFamily="18" charset="0"/>
                <a:ea typeface="华文楷体" pitchFamily="2" charset="-122"/>
              </a:rPr>
              <a:t>形成共价键的两个电子不平均分配给两个原子或者基团，从而产生一个正离子和一个负离子，这种断裂方式叫异裂。</a:t>
            </a:r>
          </a:p>
        </p:txBody>
      </p:sp>
      <p:pic>
        <p:nvPicPr>
          <p:cNvPr id="3" name="Picture 5">
            <a:extLst>
              <a:ext uri="{FF2B5EF4-FFF2-40B4-BE49-F238E27FC236}">
                <a16:creationId xmlns:a16="http://schemas.microsoft.com/office/drawing/2014/main" id="{DA9DFD3E-8775-48DC-8E8A-9B14D69C76E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3713" y="3105150"/>
            <a:ext cx="50895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a:extLst>
              <a:ext uri="{FF2B5EF4-FFF2-40B4-BE49-F238E27FC236}">
                <a16:creationId xmlns:a16="http://schemas.microsoft.com/office/drawing/2014/main" id="{2219149B-D757-4487-9ABC-E7B3342200C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5150" y="3897313"/>
            <a:ext cx="5218113"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a:extLst>
              <a:ext uri="{FF2B5EF4-FFF2-40B4-BE49-F238E27FC236}">
                <a16:creationId xmlns:a16="http://schemas.microsoft.com/office/drawing/2014/main" id="{33915E3B-5F08-4DC3-810B-71180DBB559D}"/>
              </a:ext>
            </a:extLst>
          </p:cNvPr>
          <p:cNvSpPr txBox="1">
            <a:spLocks noChangeArrowheads="1"/>
          </p:cNvSpPr>
          <p:nvPr/>
        </p:nvSpPr>
        <p:spPr bwMode="auto">
          <a:xfrm>
            <a:off x="827088" y="4705350"/>
            <a:ext cx="7632700" cy="153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600" b="1">
                <a:solidFill>
                  <a:srgbClr val="FF0000"/>
                </a:solidFill>
                <a:latin typeface="Times New Roman" panose="02020603050405020304" pitchFamily="18" charset="0"/>
                <a:ea typeface="华文楷体" panose="02010600040101010101" pitchFamily="2" charset="-122"/>
              </a:rPr>
              <a:t>离子型反应</a:t>
            </a:r>
            <a:r>
              <a:rPr kumimoji="1" lang="zh-CN" altLang="en-US" sz="2600" b="1">
                <a:latin typeface="Times New Roman" panose="02020603050405020304" pitchFamily="18" charset="0"/>
                <a:ea typeface="华文楷体" panose="02010600040101010101" pitchFamily="2" charset="-122"/>
              </a:rPr>
              <a:t>：由正离子或者负离子引起的化学反应就叫做离子型反应。碳正离子和碳负离子也是有机化学反应中的两种重要的活性中间体。</a:t>
            </a:r>
          </a:p>
        </p:txBody>
      </p:sp>
      <p:sp>
        <p:nvSpPr>
          <p:cNvPr id="6" name="日期占位符 5">
            <a:extLst>
              <a:ext uri="{FF2B5EF4-FFF2-40B4-BE49-F238E27FC236}">
                <a16:creationId xmlns:a16="http://schemas.microsoft.com/office/drawing/2014/main" id="{E5019D98-06BA-4A47-9FBF-D65C94B8DD4E}"/>
              </a:ext>
            </a:extLst>
          </p:cNvPr>
          <p:cNvSpPr>
            <a:spLocks noGrp="1"/>
          </p:cNvSpPr>
          <p:nvPr>
            <p:ph type="dt" sz="quarter" idx="10"/>
          </p:nvPr>
        </p:nvSpPr>
        <p:spPr/>
        <p:txBody>
          <a:bodyPr/>
          <a:lstStyle/>
          <a:p>
            <a:pPr>
              <a:defRPr/>
            </a:pPr>
            <a:fld id="{AEB4440B-1F7C-4C0C-B282-522AA2D6CB4E}" type="datetime11">
              <a:rPr lang="zh-CN" altLang="en-US"/>
              <a:pPr>
                <a:defRPr/>
              </a:pPr>
              <a:t>18:39:06</a:t>
            </a:fld>
            <a:endParaRPr lang="en-US"/>
          </a:p>
        </p:txBody>
      </p:sp>
      <p:sp>
        <p:nvSpPr>
          <p:cNvPr id="7" name="灯片编号占位符 6">
            <a:extLst>
              <a:ext uri="{FF2B5EF4-FFF2-40B4-BE49-F238E27FC236}">
                <a16:creationId xmlns:a16="http://schemas.microsoft.com/office/drawing/2014/main" id="{7AB3028D-7585-47E1-9836-3FD07FE1F7BB}"/>
              </a:ext>
            </a:extLst>
          </p:cNvPr>
          <p:cNvSpPr>
            <a:spLocks noGrp="1"/>
          </p:cNvSpPr>
          <p:nvPr>
            <p:ph type="sldNum" sz="quarter" idx="12"/>
          </p:nvPr>
        </p:nvSpPr>
        <p:spPr/>
        <p:txBody>
          <a:bodyPr/>
          <a:lstStyle/>
          <a:p>
            <a:pPr>
              <a:defRPr/>
            </a:pPr>
            <a:fld id="{C5A30F32-46ED-4B09-BA79-4C13E2BDE51A}" type="slidenum">
              <a:rPr lang="en-US" altLang="zh-CN"/>
              <a:pPr>
                <a:defRPr/>
              </a:pPr>
              <a:t>61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5"/>
                                        </p:tgtEl>
                                        <p:attrNameLst>
                                          <p:attrName>style.visibility</p:attrName>
                                        </p:attrNameLst>
                                      </p:cBhvr>
                                      <p:to>
                                        <p:strVal val="visible"/>
                                      </p:to>
                                    </p:set>
                                    <p:animEffect transition="in" filter="wipe(left)">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3615F9F9-2E42-4DA7-8CAD-BEF7A932EA46}"/>
              </a:ext>
            </a:extLst>
          </p:cNvPr>
          <p:cNvSpPr txBox="1">
            <a:spLocks noChangeArrowheads="1"/>
          </p:cNvSpPr>
          <p:nvPr/>
        </p:nvSpPr>
        <p:spPr bwMode="auto">
          <a:xfrm>
            <a:off x="417513" y="912813"/>
            <a:ext cx="83470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600" b="1">
                <a:latin typeface="Times New Roman" panose="02020603050405020304" pitchFamily="18" charset="0"/>
                <a:ea typeface="华文楷体" panose="02010600040101010101" pitchFamily="2" charset="-122"/>
              </a:rPr>
              <a:t>离子型反应分为两种，由正离子引起的化学反应就叫做</a:t>
            </a:r>
            <a:r>
              <a:rPr kumimoji="1" lang="zh-CN" altLang="en-US" sz="2600" b="1">
                <a:solidFill>
                  <a:srgbClr val="FF0000"/>
                </a:solidFill>
                <a:latin typeface="Times New Roman" panose="02020603050405020304" pitchFamily="18" charset="0"/>
                <a:ea typeface="华文楷体" panose="02010600040101010101" pitchFamily="2" charset="-122"/>
              </a:rPr>
              <a:t>亲电反应</a:t>
            </a:r>
            <a:r>
              <a:rPr kumimoji="1" lang="zh-CN" altLang="en-US" sz="2600" b="1">
                <a:latin typeface="Times New Roman" panose="02020603050405020304" pitchFamily="18" charset="0"/>
                <a:ea typeface="华文楷体" panose="02010600040101010101" pitchFamily="2" charset="-122"/>
              </a:rPr>
              <a:t>；由负离子引起的化学反应就叫做</a:t>
            </a:r>
            <a:r>
              <a:rPr kumimoji="1" lang="zh-CN" altLang="en-US" sz="2600" b="1">
                <a:solidFill>
                  <a:srgbClr val="FF0000"/>
                </a:solidFill>
                <a:latin typeface="Times New Roman" panose="02020603050405020304" pitchFamily="18" charset="0"/>
                <a:ea typeface="华文楷体" panose="02010600040101010101" pitchFamily="2" charset="-122"/>
              </a:rPr>
              <a:t>亲核反应</a:t>
            </a:r>
            <a:r>
              <a:rPr kumimoji="1" lang="zh-CN" altLang="en-US" sz="2600" b="1">
                <a:latin typeface="Times New Roman" panose="02020603050405020304" pitchFamily="18" charset="0"/>
                <a:ea typeface="华文楷体" panose="02010600040101010101" pitchFamily="2" charset="-122"/>
              </a:rPr>
              <a:t>。</a:t>
            </a:r>
          </a:p>
        </p:txBody>
      </p:sp>
      <p:pic>
        <p:nvPicPr>
          <p:cNvPr id="3" name="Picture 5">
            <a:extLst>
              <a:ext uri="{FF2B5EF4-FFF2-40B4-BE49-F238E27FC236}">
                <a16:creationId xmlns:a16="http://schemas.microsoft.com/office/drawing/2014/main" id="{525B35D0-72F7-4DF9-92AB-F60E565BD4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3713" y="2565400"/>
            <a:ext cx="51625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6">
            <a:extLst>
              <a:ext uri="{FF2B5EF4-FFF2-40B4-BE49-F238E27FC236}">
                <a16:creationId xmlns:a16="http://schemas.microsoft.com/office/drawing/2014/main" id="{8A75A5ED-102F-4600-B8CB-C59E6AF8FB1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63713" y="3430588"/>
            <a:ext cx="5400675" cy="147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7">
            <a:extLst>
              <a:ext uri="{FF2B5EF4-FFF2-40B4-BE49-F238E27FC236}">
                <a16:creationId xmlns:a16="http://schemas.microsoft.com/office/drawing/2014/main" id="{FB9D83C5-59F1-4FFC-9BC8-B2D4133A4CD7}"/>
              </a:ext>
            </a:extLst>
          </p:cNvPr>
          <p:cNvSpPr txBox="1">
            <a:spLocks noChangeArrowheads="1"/>
          </p:cNvSpPr>
          <p:nvPr/>
        </p:nvSpPr>
        <p:spPr bwMode="auto">
          <a:xfrm>
            <a:off x="827088" y="5084763"/>
            <a:ext cx="76962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600" b="1">
                <a:latin typeface="Times New Roman" panose="02020603050405020304" pitchFamily="18" charset="0"/>
                <a:ea typeface="华文楷体" panose="02010600040101010101" pitchFamily="2" charset="-122"/>
              </a:rPr>
              <a:t>在上面的反应中溴正离子是亲电试剂；甲基负离子是亲核试剂。</a:t>
            </a:r>
          </a:p>
        </p:txBody>
      </p:sp>
      <p:sp>
        <p:nvSpPr>
          <p:cNvPr id="6" name="日期占位符 5">
            <a:extLst>
              <a:ext uri="{FF2B5EF4-FFF2-40B4-BE49-F238E27FC236}">
                <a16:creationId xmlns:a16="http://schemas.microsoft.com/office/drawing/2014/main" id="{025625A7-C4FE-4606-940E-CCEEACEDA204}"/>
              </a:ext>
            </a:extLst>
          </p:cNvPr>
          <p:cNvSpPr>
            <a:spLocks noGrp="1"/>
          </p:cNvSpPr>
          <p:nvPr>
            <p:ph type="dt" sz="quarter" idx="10"/>
          </p:nvPr>
        </p:nvSpPr>
        <p:spPr/>
        <p:txBody>
          <a:bodyPr/>
          <a:lstStyle/>
          <a:p>
            <a:pPr>
              <a:defRPr/>
            </a:pPr>
            <a:fld id="{77DB33E4-F8F6-49AF-8D9B-95F772D01AC4}" type="datetime11">
              <a:rPr lang="zh-CN" altLang="en-US"/>
              <a:pPr>
                <a:defRPr/>
              </a:pPr>
              <a:t>18:39:06</a:t>
            </a:fld>
            <a:endParaRPr lang="en-US"/>
          </a:p>
        </p:txBody>
      </p:sp>
      <p:sp>
        <p:nvSpPr>
          <p:cNvPr id="7" name="灯片编号占位符 6">
            <a:extLst>
              <a:ext uri="{FF2B5EF4-FFF2-40B4-BE49-F238E27FC236}">
                <a16:creationId xmlns:a16="http://schemas.microsoft.com/office/drawing/2014/main" id="{1012F06B-A106-47BC-B325-FE2B1027F39C}"/>
              </a:ext>
            </a:extLst>
          </p:cNvPr>
          <p:cNvSpPr>
            <a:spLocks noGrp="1"/>
          </p:cNvSpPr>
          <p:nvPr>
            <p:ph type="sldNum" sz="quarter" idx="12"/>
          </p:nvPr>
        </p:nvSpPr>
        <p:spPr/>
        <p:txBody>
          <a:bodyPr/>
          <a:lstStyle/>
          <a:p>
            <a:pPr>
              <a:defRPr/>
            </a:pPr>
            <a:fld id="{041E28BB-7A88-4A6E-ACD6-1AF9B11A9BEC}" type="slidenum">
              <a:rPr lang="en-US" altLang="zh-CN"/>
              <a:pPr>
                <a:defRPr/>
              </a:pPr>
              <a:t>62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5"/>
                                        </p:tgtEl>
                                        <p:attrNameLst>
                                          <p:attrName>style.visibility</p:attrName>
                                        </p:attrNameLst>
                                      </p:cBhvr>
                                      <p:to>
                                        <p:strVal val="visible"/>
                                      </p:to>
                                    </p:set>
                                    <p:animEffect transition="in" filter="wipe(left)">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7668F0C7-50E5-4DDD-83E6-F4CBCFACE217}"/>
              </a:ext>
            </a:extLst>
          </p:cNvPr>
          <p:cNvSpPr>
            <a:spLocks noGrp="1" noChangeArrowheads="1"/>
          </p:cNvSpPr>
          <p:nvPr>
            <p:ph type="title"/>
          </p:nvPr>
        </p:nvSpPr>
        <p:spPr>
          <a:xfrm>
            <a:off x="657225" y="323850"/>
            <a:ext cx="7772400" cy="773113"/>
          </a:xfrm>
        </p:spPr>
        <p:txBody>
          <a:bodyPr/>
          <a:lstStyle/>
          <a:p>
            <a:pPr eaLnBrk="1" hangingPunct="1"/>
            <a:r>
              <a:rPr lang="en-US" altLang="zh-CN" sz="32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3200" b="1">
                <a:latin typeface="Times New Roman" panose="02020603050405020304" pitchFamily="18" charset="0"/>
                <a:ea typeface="楷体" panose="02010609060101010101" pitchFamily="49" charset="-122"/>
                <a:cs typeface="Times New Roman" panose="02020603050405020304" pitchFamily="18" charset="0"/>
              </a:rPr>
              <a:t>碳正离子</a:t>
            </a:r>
            <a:endParaRPr lang="zh-CN" altLang="en-US" sz="320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173060" name="Object 4">
            <a:extLst>
              <a:ext uri="{FF2B5EF4-FFF2-40B4-BE49-F238E27FC236}">
                <a16:creationId xmlns:a16="http://schemas.microsoft.com/office/drawing/2014/main" id="{B09E3162-72AF-401D-8A30-FADE06EB736C}"/>
              </a:ext>
            </a:extLst>
          </p:cNvPr>
          <p:cNvGraphicFramePr>
            <a:graphicFrameLocks noChangeAspect="1"/>
          </p:cNvGraphicFramePr>
          <p:nvPr/>
        </p:nvGraphicFramePr>
        <p:xfrm>
          <a:off x="2376488" y="1916113"/>
          <a:ext cx="3581400" cy="1206500"/>
        </p:xfrm>
        <a:graphic>
          <a:graphicData uri="http://schemas.openxmlformats.org/presentationml/2006/ole">
            <mc:AlternateContent xmlns:mc="http://schemas.openxmlformats.org/markup-compatibility/2006">
              <mc:Choice xmlns:v="urn:schemas-microsoft-com:vml" Requires="v">
                <p:oleObj spid="_x0000_s82957" name="CS ChemDraw Drawing" r:id="rId3" imgW="2057400" imgH="638378" progId="ChemDraw.Document.4.5">
                  <p:embed/>
                </p:oleObj>
              </mc:Choice>
              <mc:Fallback>
                <p:oleObj name="CS ChemDraw Drawing" r:id="rId3" imgW="2057400" imgH="638378"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1916113"/>
                        <a:ext cx="3581400"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1" name="Object 5">
            <a:extLst>
              <a:ext uri="{FF2B5EF4-FFF2-40B4-BE49-F238E27FC236}">
                <a16:creationId xmlns:a16="http://schemas.microsoft.com/office/drawing/2014/main" id="{A90AB06C-2744-444B-80CF-3C64123CF3E7}"/>
              </a:ext>
            </a:extLst>
          </p:cNvPr>
          <p:cNvGraphicFramePr>
            <a:graphicFrameLocks noChangeAspect="1"/>
          </p:cNvGraphicFramePr>
          <p:nvPr/>
        </p:nvGraphicFramePr>
        <p:xfrm>
          <a:off x="3419475" y="4149725"/>
          <a:ext cx="2057400" cy="1325563"/>
        </p:xfrm>
        <a:graphic>
          <a:graphicData uri="http://schemas.openxmlformats.org/presentationml/2006/ole">
            <mc:AlternateContent xmlns:mc="http://schemas.openxmlformats.org/markup-compatibility/2006">
              <mc:Choice xmlns:v="urn:schemas-microsoft-com:vml" Requires="v">
                <p:oleObj spid="_x0000_s82958" name="CS ChemDraw Drawing" r:id="rId5" imgW="743026" imgH="447776" progId="ChemDraw.Document.4.5">
                  <p:embed/>
                </p:oleObj>
              </mc:Choice>
              <mc:Fallback>
                <p:oleObj name="CS ChemDraw Drawing" r:id="rId5" imgW="743026" imgH="447776"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4149725"/>
                        <a:ext cx="20574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62" name="Rectangle 6">
            <a:extLst>
              <a:ext uri="{FF2B5EF4-FFF2-40B4-BE49-F238E27FC236}">
                <a16:creationId xmlns:a16="http://schemas.microsoft.com/office/drawing/2014/main" id="{CCE7F7DF-94E5-4FBE-84D6-AA93CFB68461}"/>
              </a:ext>
            </a:extLst>
          </p:cNvPr>
          <p:cNvSpPr>
            <a:spLocks noChangeArrowheads="1"/>
          </p:cNvSpPr>
          <p:nvPr/>
        </p:nvSpPr>
        <p:spPr bwMode="auto">
          <a:xfrm>
            <a:off x="539750" y="1089025"/>
            <a:ext cx="53260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600" b="1">
                <a:latin typeface="Times New Roman" panose="02020603050405020304" pitchFamily="18" charset="0"/>
                <a:ea typeface="楷体" panose="02010609060101010101" pitchFamily="49" charset="-122"/>
                <a:cs typeface="Times New Roman" panose="02020603050405020304" pitchFamily="18" charset="0"/>
              </a:rPr>
              <a:t>含有一个带</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6</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个电子碳原子的原子团</a:t>
            </a:r>
          </a:p>
        </p:txBody>
      </p:sp>
      <p:sp>
        <p:nvSpPr>
          <p:cNvPr id="173064" name="Rectangle 8">
            <a:extLst>
              <a:ext uri="{FF2B5EF4-FFF2-40B4-BE49-F238E27FC236}">
                <a16:creationId xmlns:a16="http://schemas.microsoft.com/office/drawing/2014/main" id="{337A8CB0-3F39-47D7-A082-55DD290EAA82}"/>
              </a:ext>
            </a:extLst>
          </p:cNvPr>
          <p:cNvSpPr>
            <a:spLocks noChangeArrowheads="1"/>
          </p:cNvSpPr>
          <p:nvPr/>
        </p:nvSpPr>
        <p:spPr bwMode="auto">
          <a:xfrm>
            <a:off x="576263" y="3227388"/>
            <a:ext cx="83661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chemeClr val="accent1"/>
              </a:buClr>
              <a:buSzPct val="65000"/>
              <a:buFont typeface="Wingdings" panose="05000000000000000000" pitchFamily="2" charset="2"/>
              <a:buNone/>
            </a:pPr>
            <a:r>
              <a:rPr lang="zh-CN" altLang="en-US" sz="2600" b="1">
                <a:latin typeface="楷体" panose="02010609060101010101" pitchFamily="49" charset="-122"/>
                <a:ea typeface="楷体" panose="02010609060101010101" pitchFamily="49" charset="-122"/>
                <a:cs typeface="Times New Roman" panose="02020603050405020304" pitchFamily="18" charset="0"/>
              </a:rPr>
              <a:t>碳正离子的结构：中心碳原子为</a:t>
            </a:r>
            <a:r>
              <a:rPr lang="en-US" altLang="zh-CN" sz="2600" b="1">
                <a:latin typeface="楷体" panose="02010609060101010101" pitchFamily="49" charset="-122"/>
                <a:ea typeface="楷体" panose="02010609060101010101" pitchFamily="49" charset="-122"/>
                <a:cs typeface="Times New Roman" panose="02020603050405020304" pitchFamily="18" charset="0"/>
              </a:rPr>
              <a:t>sp</a:t>
            </a:r>
            <a:r>
              <a:rPr lang="en-US" altLang="zh-CN" sz="2600" b="1" baseline="30000">
                <a:latin typeface="楷体" panose="02010609060101010101" pitchFamily="49" charset="-122"/>
                <a:ea typeface="楷体" panose="02010609060101010101" pitchFamily="49" charset="-122"/>
                <a:cs typeface="Times New Roman" panose="02020603050405020304" pitchFamily="18" charset="0"/>
              </a:rPr>
              <a:t>2</a:t>
            </a:r>
            <a:r>
              <a:rPr lang="en-US" altLang="zh-CN" sz="2600" i="1" baseline="30000">
                <a:latin typeface="楷体" panose="02010609060101010101" pitchFamily="49" charset="-122"/>
                <a:ea typeface="楷体" panose="02010609060101010101" pitchFamily="49" charset="-122"/>
                <a:cs typeface="Times New Roman" panose="02020603050405020304" pitchFamily="18" charset="0"/>
              </a:rPr>
              <a:t> </a:t>
            </a:r>
            <a:r>
              <a:rPr lang="zh-CN" altLang="en-US" sz="2600" b="1">
                <a:latin typeface="楷体" panose="02010609060101010101" pitchFamily="49" charset="-122"/>
                <a:ea typeface="楷体" panose="02010609060101010101" pitchFamily="49" charset="-122"/>
                <a:cs typeface="Times New Roman" panose="02020603050405020304" pitchFamily="18" charset="0"/>
              </a:rPr>
              <a:t>杂化，呈平面型结构</a:t>
            </a:r>
          </a:p>
        </p:txBody>
      </p:sp>
      <p:sp>
        <p:nvSpPr>
          <p:cNvPr id="2" name="日期占位符 1">
            <a:extLst>
              <a:ext uri="{FF2B5EF4-FFF2-40B4-BE49-F238E27FC236}">
                <a16:creationId xmlns:a16="http://schemas.microsoft.com/office/drawing/2014/main" id="{D5CCFC04-7EB4-49F7-BAE4-4E00F7873B7F}"/>
              </a:ext>
            </a:extLst>
          </p:cNvPr>
          <p:cNvSpPr>
            <a:spLocks noGrp="1"/>
          </p:cNvSpPr>
          <p:nvPr>
            <p:ph type="dt" sz="quarter" idx="10"/>
          </p:nvPr>
        </p:nvSpPr>
        <p:spPr/>
        <p:txBody>
          <a:bodyPr/>
          <a:lstStyle/>
          <a:p>
            <a:pPr>
              <a:defRPr/>
            </a:pPr>
            <a:fld id="{ABDCB7F5-776D-46BB-B370-849DB24D6BDB}"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9F708F87-9404-40E0-A6BE-A44C523DCC28}"/>
              </a:ext>
            </a:extLst>
          </p:cNvPr>
          <p:cNvSpPr>
            <a:spLocks noGrp="1"/>
          </p:cNvSpPr>
          <p:nvPr>
            <p:ph type="sldNum" sz="quarter" idx="12"/>
          </p:nvPr>
        </p:nvSpPr>
        <p:spPr/>
        <p:txBody>
          <a:bodyPr/>
          <a:lstStyle/>
          <a:p>
            <a:pPr>
              <a:defRPr/>
            </a:pPr>
            <a:fld id="{DFA62E56-D87D-4B52-AEB3-E3CDF9C66AEF}" type="slidenum">
              <a:rPr lang="en-US" altLang="zh-CN" smtClean="0"/>
              <a:pPr>
                <a:defRPr/>
              </a:pPr>
              <a:t>63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Effect transition="in" filter="strips(downRight)">
                                      <p:cBhvr>
                                        <p:cTn id="7" dur="500"/>
                                        <p:tgtEl>
                                          <p:spTgt spid="173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3062"/>
                                        </p:tgtEl>
                                        <p:attrNameLst>
                                          <p:attrName>style.visibility</p:attrName>
                                        </p:attrNameLst>
                                      </p:cBhvr>
                                      <p:to>
                                        <p:strVal val="visible"/>
                                      </p:to>
                                    </p:set>
                                    <p:animEffect transition="in" filter="strips(downRight)">
                                      <p:cBhvr>
                                        <p:cTn id="12" dur="500"/>
                                        <p:tgtEl>
                                          <p:spTgt spid="173062"/>
                                        </p:tgtEl>
                                      </p:cBhvr>
                                    </p:animEffect>
                                  </p:childTnLst>
                                </p:cTn>
                              </p:par>
                              <p:par>
                                <p:cTn id="13" presetID="18" presetClass="entr" presetSubtype="6" fill="hold" nodeType="withEffect">
                                  <p:stCondLst>
                                    <p:cond delay="0"/>
                                  </p:stCondLst>
                                  <p:childTnLst>
                                    <p:set>
                                      <p:cBhvr>
                                        <p:cTn id="14" dur="1" fill="hold">
                                          <p:stCondLst>
                                            <p:cond delay="0"/>
                                          </p:stCondLst>
                                        </p:cTn>
                                        <p:tgtEl>
                                          <p:spTgt spid="173060"/>
                                        </p:tgtEl>
                                        <p:attrNameLst>
                                          <p:attrName>style.visibility</p:attrName>
                                        </p:attrNameLst>
                                      </p:cBhvr>
                                      <p:to>
                                        <p:strVal val="visible"/>
                                      </p:to>
                                    </p:set>
                                    <p:animEffect transition="in" filter="strips(downRight)">
                                      <p:cBhvr>
                                        <p:cTn id="15" dur="500"/>
                                        <p:tgtEl>
                                          <p:spTgt spid="17306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173064"/>
                                        </p:tgtEl>
                                        <p:attrNameLst>
                                          <p:attrName>style.visibility</p:attrName>
                                        </p:attrNameLst>
                                      </p:cBhvr>
                                      <p:to>
                                        <p:strVal val="visible"/>
                                      </p:to>
                                    </p:set>
                                    <p:animEffect transition="in" filter="barn(inHorizontal)">
                                      <p:cBhvr>
                                        <p:cTn id="20" dur="500"/>
                                        <p:tgtEl>
                                          <p:spTgt spid="173064"/>
                                        </p:tgtEl>
                                      </p:cBhvr>
                                    </p:animEffect>
                                  </p:childTnLst>
                                </p:cTn>
                              </p:par>
                              <p:par>
                                <p:cTn id="21" presetID="16" presetClass="entr" presetSubtype="26" fill="hold" nodeType="withEffect">
                                  <p:stCondLst>
                                    <p:cond delay="0"/>
                                  </p:stCondLst>
                                  <p:childTnLst>
                                    <p:set>
                                      <p:cBhvr>
                                        <p:cTn id="22" dur="1" fill="hold">
                                          <p:stCondLst>
                                            <p:cond delay="0"/>
                                          </p:stCondLst>
                                        </p:cTn>
                                        <p:tgtEl>
                                          <p:spTgt spid="173061"/>
                                        </p:tgtEl>
                                        <p:attrNameLst>
                                          <p:attrName>style.visibility</p:attrName>
                                        </p:attrNameLst>
                                      </p:cBhvr>
                                      <p:to>
                                        <p:strVal val="visible"/>
                                      </p:to>
                                    </p:set>
                                    <p:animEffect transition="in" filter="barn(inHorizontal)">
                                      <p:cBhvr>
                                        <p:cTn id="23"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P spid="173062" grpId="0"/>
      <p:bldP spid="1730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017ABB9C-1620-4F32-9E8D-9C0C6698DCAD}"/>
              </a:ext>
            </a:extLst>
          </p:cNvPr>
          <p:cNvSpPr>
            <a:spLocks noGrp="1" noChangeArrowheads="1"/>
          </p:cNvSpPr>
          <p:nvPr>
            <p:ph type="title"/>
          </p:nvPr>
        </p:nvSpPr>
        <p:spPr>
          <a:xfrm>
            <a:off x="685800" y="304800"/>
            <a:ext cx="7772400" cy="1143000"/>
          </a:xfrm>
        </p:spPr>
        <p:txBody>
          <a:bodyPr/>
          <a:lstStyle/>
          <a:p>
            <a:pPr eaLnBrk="1" hangingPunct="1"/>
            <a:r>
              <a:rPr lang="zh-CN" altLang="en-US" sz="3200" b="1">
                <a:ea typeface="楷体" panose="02010609060101010101" pitchFamily="49" charset="-122"/>
                <a:cs typeface="Times New Roman" panose="02020603050405020304" pitchFamily="18" charset="0"/>
              </a:rPr>
              <a:t>碳正离子的稳定性</a:t>
            </a:r>
          </a:p>
        </p:txBody>
      </p:sp>
      <p:sp>
        <p:nvSpPr>
          <p:cNvPr id="174083" name="Rectangle 3">
            <a:extLst>
              <a:ext uri="{FF2B5EF4-FFF2-40B4-BE49-F238E27FC236}">
                <a16:creationId xmlns:a16="http://schemas.microsoft.com/office/drawing/2014/main" id="{88533F07-5FA2-4696-8F86-A4F0D3813857}"/>
              </a:ext>
            </a:extLst>
          </p:cNvPr>
          <p:cNvSpPr>
            <a:spLocks noGrp="1" noChangeArrowheads="1"/>
          </p:cNvSpPr>
          <p:nvPr>
            <p:ph idx="1"/>
          </p:nvPr>
        </p:nvSpPr>
        <p:spPr>
          <a:xfrm>
            <a:off x="358775" y="2636838"/>
            <a:ext cx="8461375" cy="3051175"/>
          </a:xfrm>
        </p:spPr>
        <p:txBody>
          <a:bodyPr/>
          <a:lstStyle/>
          <a:p>
            <a:pPr eaLnBrk="1" hangingPunct="1">
              <a:lnSpc>
                <a:spcPct val="150000"/>
              </a:lnSpc>
              <a:buFont typeface="Wingdings" panose="05000000000000000000" pitchFamily="2" charset="2"/>
              <a:buNone/>
            </a:pPr>
            <a:r>
              <a:rPr lang="en-US" altLang="zh-CN" sz="2800" b="1">
                <a:ea typeface="楷体" panose="02010609060101010101" pitchFamily="49" charset="-122"/>
                <a:cs typeface="Times New Roman" panose="02020603050405020304" pitchFamily="18" charset="0"/>
              </a:rPr>
              <a:t>a. </a:t>
            </a:r>
            <a:r>
              <a:rPr lang="zh-CN" altLang="en-US" sz="2800" b="1">
                <a:ea typeface="楷体" panose="02010609060101010101" pitchFamily="49" charset="-122"/>
                <a:cs typeface="Times New Roman" panose="02020603050405020304" pitchFamily="18" charset="0"/>
              </a:rPr>
              <a:t>取代基的电子效应对碳正离子稳定性的影响：</a:t>
            </a:r>
            <a:r>
              <a:rPr lang="zh-CN" altLang="en-US" sz="2800" b="1">
                <a:solidFill>
                  <a:srgbClr val="FF0000"/>
                </a:solidFill>
                <a:ea typeface="楷体" panose="02010609060101010101" pitchFamily="49" charset="-122"/>
                <a:cs typeface="Times New Roman" panose="02020603050405020304" pitchFamily="18" charset="0"/>
              </a:rPr>
              <a:t>有利于正电荷分散的取代基使碳正离子稳定</a:t>
            </a:r>
          </a:p>
          <a:p>
            <a:pPr eaLnBrk="1" hangingPunct="1">
              <a:lnSpc>
                <a:spcPct val="150000"/>
              </a:lnSpc>
              <a:buFont typeface="Wingdings" panose="05000000000000000000" pitchFamily="2" charset="2"/>
              <a:buNone/>
            </a:pPr>
            <a:r>
              <a:rPr lang="en-US" altLang="zh-CN" sz="2800" b="1">
                <a:solidFill>
                  <a:srgbClr val="FF0000"/>
                </a:solidFill>
                <a:ea typeface="楷体" panose="02010609060101010101" pitchFamily="49" charset="-122"/>
                <a:cs typeface="Times New Roman" panose="02020603050405020304" pitchFamily="18" charset="0"/>
              </a:rPr>
              <a:t>b. </a:t>
            </a:r>
            <a:r>
              <a:rPr lang="zh-CN" altLang="en-US" sz="2800" b="1">
                <a:solidFill>
                  <a:srgbClr val="FF0000"/>
                </a:solidFill>
                <a:ea typeface="楷体" panose="02010609060101010101" pitchFamily="49" charset="-122"/>
                <a:cs typeface="Times New Roman" panose="02020603050405020304" pitchFamily="18" charset="0"/>
              </a:rPr>
              <a:t>给电子取代基使碳正离子稳定</a:t>
            </a:r>
          </a:p>
          <a:p>
            <a:pPr eaLnBrk="1" hangingPunct="1">
              <a:lnSpc>
                <a:spcPct val="150000"/>
              </a:lnSpc>
              <a:buFont typeface="Wingdings" panose="05000000000000000000" pitchFamily="2" charset="2"/>
              <a:buNone/>
            </a:pPr>
            <a:r>
              <a:rPr lang="en-US" altLang="zh-CN" sz="2800" b="1">
                <a:solidFill>
                  <a:srgbClr val="FF0000"/>
                </a:solidFill>
                <a:ea typeface="楷体" panose="02010609060101010101" pitchFamily="49" charset="-122"/>
                <a:cs typeface="Times New Roman" panose="02020603050405020304" pitchFamily="18" charset="0"/>
              </a:rPr>
              <a:t>c. </a:t>
            </a:r>
            <a:r>
              <a:rPr lang="zh-CN" altLang="en-US" sz="2800" b="1">
                <a:solidFill>
                  <a:srgbClr val="FF0000"/>
                </a:solidFill>
                <a:ea typeface="楷体" panose="02010609060101010101" pitchFamily="49" charset="-122"/>
                <a:cs typeface="Times New Roman" panose="02020603050405020304" pitchFamily="18" charset="0"/>
              </a:rPr>
              <a:t>吸电子取代基使碳正离子不稳定</a:t>
            </a:r>
          </a:p>
        </p:txBody>
      </p:sp>
      <p:graphicFrame>
        <p:nvGraphicFramePr>
          <p:cNvPr id="174084" name="Object 4">
            <a:extLst>
              <a:ext uri="{FF2B5EF4-FFF2-40B4-BE49-F238E27FC236}">
                <a16:creationId xmlns:a16="http://schemas.microsoft.com/office/drawing/2014/main" id="{81092D84-AB3B-44EA-8A0B-9CF4913CA464}"/>
              </a:ext>
            </a:extLst>
          </p:cNvPr>
          <p:cNvGraphicFramePr>
            <a:graphicFrameLocks noChangeAspect="1"/>
          </p:cNvGraphicFramePr>
          <p:nvPr/>
        </p:nvGraphicFramePr>
        <p:xfrm>
          <a:off x="250825" y="1233488"/>
          <a:ext cx="8893175" cy="1382712"/>
        </p:xfrm>
        <a:graphic>
          <a:graphicData uri="http://schemas.openxmlformats.org/presentationml/2006/ole">
            <mc:AlternateContent xmlns:mc="http://schemas.openxmlformats.org/markup-compatibility/2006">
              <mc:Choice xmlns:v="urn:schemas-microsoft-com:vml" Requires="v">
                <p:oleObj spid="_x0000_s83977" name="CS ChemDraw Drawing" r:id="rId3" imgW="5200726" imgH="724103" progId="ChemDraw.Document.6.0">
                  <p:embed/>
                </p:oleObj>
              </mc:Choice>
              <mc:Fallback>
                <p:oleObj name="CS ChemDraw Drawing" r:id="rId3" imgW="5200726" imgH="724103" progId="ChemDraw.Document.6.0">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r="2625"/>
                      <a:stretch>
                        <a:fillRect/>
                      </a:stretch>
                    </p:blipFill>
                    <p:spPr bwMode="auto">
                      <a:xfrm>
                        <a:off x="250825" y="1233488"/>
                        <a:ext cx="8893175" cy="138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日期占位符 1">
            <a:extLst>
              <a:ext uri="{FF2B5EF4-FFF2-40B4-BE49-F238E27FC236}">
                <a16:creationId xmlns:a16="http://schemas.microsoft.com/office/drawing/2014/main" id="{D0698B90-F9DD-4C8E-A87E-C75F5B4FFA19}"/>
              </a:ext>
            </a:extLst>
          </p:cNvPr>
          <p:cNvSpPr>
            <a:spLocks noGrp="1"/>
          </p:cNvSpPr>
          <p:nvPr>
            <p:ph type="dt" sz="quarter" idx="10"/>
          </p:nvPr>
        </p:nvSpPr>
        <p:spPr/>
        <p:txBody>
          <a:bodyPr/>
          <a:lstStyle/>
          <a:p>
            <a:pPr>
              <a:defRPr/>
            </a:pPr>
            <a:fld id="{71C77797-3C1D-4404-9DE0-80E4816B068D}"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A0300F8E-833D-4D93-BAFA-7FA6EDED091C}"/>
              </a:ext>
            </a:extLst>
          </p:cNvPr>
          <p:cNvSpPr>
            <a:spLocks noGrp="1"/>
          </p:cNvSpPr>
          <p:nvPr>
            <p:ph type="sldNum" sz="quarter" idx="12"/>
          </p:nvPr>
        </p:nvSpPr>
        <p:spPr/>
        <p:txBody>
          <a:bodyPr/>
          <a:lstStyle/>
          <a:p>
            <a:pPr>
              <a:defRPr/>
            </a:pPr>
            <a:fld id="{0BD8F6E1-DF54-457F-BC73-B12BE2EEBE15}" type="slidenum">
              <a:rPr lang="en-US" altLang="zh-CN" smtClean="0"/>
              <a:pPr>
                <a:defRPr/>
              </a:pPr>
              <a:t>64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slide(fromBottom)">
                                      <p:cBhvr>
                                        <p:cTn id="7" dur="500"/>
                                        <p:tgtEl>
                                          <p:spTgt spid="174082"/>
                                        </p:tgtEl>
                                      </p:cBhvr>
                                    </p:animEffect>
                                  </p:childTnLst>
                                </p:cTn>
                              </p:par>
                              <p:par>
                                <p:cTn id="8" presetID="12" presetClass="entr" presetSubtype="4" fill="hold" nodeType="withEffect">
                                  <p:stCondLst>
                                    <p:cond delay="0"/>
                                  </p:stCondLst>
                                  <p:childTnLst>
                                    <p:set>
                                      <p:cBhvr>
                                        <p:cTn id="9" dur="1" fill="hold">
                                          <p:stCondLst>
                                            <p:cond delay="0"/>
                                          </p:stCondLst>
                                        </p:cTn>
                                        <p:tgtEl>
                                          <p:spTgt spid="174084"/>
                                        </p:tgtEl>
                                        <p:attrNameLst>
                                          <p:attrName>style.visibility</p:attrName>
                                        </p:attrNameLst>
                                      </p:cBhvr>
                                      <p:to>
                                        <p:strVal val="visible"/>
                                      </p:to>
                                    </p:set>
                                    <p:animEffect transition="in" filter="slide(fromBottom)">
                                      <p:cBhvr>
                                        <p:cTn id="10" dur="500"/>
                                        <p:tgtEl>
                                          <p:spTgt spid="1740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174083">
                                            <p:txEl>
                                              <p:pRg st="0" end="0"/>
                                            </p:txEl>
                                          </p:spTgt>
                                        </p:tgtEl>
                                        <p:attrNameLst>
                                          <p:attrName>style.visibility</p:attrName>
                                        </p:attrNameLst>
                                      </p:cBhvr>
                                      <p:to>
                                        <p:strVal val="visible"/>
                                      </p:to>
                                    </p:set>
                                    <p:animEffect transition="in" filter="strips(downRight)">
                                      <p:cBhvr>
                                        <p:cTn id="15" dur="500"/>
                                        <p:tgtEl>
                                          <p:spTgt spid="17408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74083">
                                            <p:txEl>
                                              <p:pRg st="1" end="1"/>
                                            </p:txEl>
                                          </p:spTgt>
                                        </p:tgtEl>
                                        <p:attrNameLst>
                                          <p:attrName>style.visibility</p:attrName>
                                        </p:attrNameLst>
                                      </p:cBhvr>
                                      <p:to>
                                        <p:strVal val="visible"/>
                                      </p:to>
                                    </p:set>
                                    <p:animEffect transition="in" filter="strips(downRight)">
                                      <p:cBhvr>
                                        <p:cTn id="20" dur="500"/>
                                        <p:tgtEl>
                                          <p:spTgt spid="174083">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174083">
                                            <p:txEl>
                                              <p:pRg st="2" end="2"/>
                                            </p:txEl>
                                          </p:spTgt>
                                        </p:tgtEl>
                                        <p:attrNameLst>
                                          <p:attrName>style.visibility</p:attrName>
                                        </p:attrNameLst>
                                      </p:cBhvr>
                                      <p:to>
                                        <p:strVal val="visible"/>
                                      </p:to>
                                    </p:set>
                                    <p:animEffect transition="in" filter="strips(downRight)">
                                      <p:cBhvr>
                                        <p:cTn id="25" dur="500"/>
                                        <p:tgtEl>
                                          <p:spTgt spid="1740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2BEE218C-02D5-40A0-BA28-D22A1966601E}"/>
              </a:ext>
            </a:extLst>
          </p:cNvPr>
          <p:cNvSpPr>
            <a:spLocks noGrp="1" noChangeArrowheads="1"/>
          </p:cNvSpPr>
          <p:nvPr>
            <p:ph type="title"/>
          </p:nvPr>
        </p:nvSpPr>
        <p:spPr/>
        <p:txBody>
          <a:bodyPr/>
          <a:lstStyle/>
          <a:p>
            <a:pPr eaLnBrk="1" hangingPunct="1"/>
            <a:r>
              <a:rPr lang="zh-CN" altLang="en-US" sz="3600" b="1">
                <a:ea typeface="楷体" panose="02010609060101010101" pitchFamily="49" charset="-122"/>
                <a:cs typeface="Times New Roman" panose="02020603050405020304" pitchFamily="18" charset="0"/>
              </a:rPr>
              <a:t>碳负离子</a:t>
            </a:r>
            <a:endParaRPr lang="zh-CN" altLang="en-US" sz="3600">
              <a:ea typeface="楷体" panose="02010609060101010101" pitchFamily="49" charset="-122"/>
              <a:cs typeface="Times New Roman" panose="02020603050405020304" pitchFamily="18" charset="0"/>
            </a:endParaRPr>
          </a:p>
        </p:txBody>
      </p:sp>
      <p:graphicFrame>
        <p:nvGraphicFramePr>
          <p:cNvPr id="175113" name="Object 9">
            <a:extLst>
              <a:ext uri="{FF2B5EF4-FFF2-40B4-BE49-F238E27FC236}">
                <a16:creationId xmlns:a16="http://schemas.microsoft.com/office/drawing/2014/main" id="{927854B3-70E3-479A-AB2C-3780F9A48EAA}"/>
              </a:ext>
            </a:extLst>
          </p:cNvPr>
          <p:cNvGraphicFramePr>
            <a:graphicFrameLocks noGrp="1" noChangeAspect="1"/>
          </p:cNvGraphicFramePr>
          <p:nvPr>
            <p:ph idx="1"/>
          </p:nvPr>
        </p:nvGraphicFramePr>
        <p:xfrm>
          <a:off x="2411413" y="2078038"/>
          <a:ext cx="2773362" cy="639762"/>
        </p:xfrm>
        <a:graphic>
          <a:graphicData uri="http://schemas.openxmlformats.org/presentationml/2006/ole">
            <mc:AlternateContent xmlns:mc="http://schemas.openxmlformats.org/markup-compatibility/2006">
              <mc:Choice xmlns:v="urn:schemas-microsoft-com:vml" Requires="v">
                <p:oleObj spid="_x0000_s85005" name="CS ChemDraw Drawing" r:id="rId3" imgW="1721683" imgH="397342" progId="ChemDraw.Document.6.0">
                  <p:embed/>
                </p:oleObj>
              </mc:Choice>
              <mc:Fallback>
                <p:oleObj name="CS ChemDraw Drawing" r:id="rId3" imgW="1721683" imgH="397342" progId="ChemDraw.Document.6.0">
                  <p:embed/>
                  <p:pic>
                    <p:nvPicPr>
                      <p:cNvPr id="0" name="Object 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078038"/>
                        <a:ext cx="277336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0" name="Object 6">
            <a:extLst>
              <a:ext uri="{FF2B5EF4-FFF2-40B4-BE49-F238E27FC236}">
                <a16:creationId xmlns:a16="http://schemas.microsoft.com/office/drawing/2014/main" id="{9382D76F-E9F5-4265-BBE1-614CFB541161}"/>
              </a:ext>
            </a:extLst>
          </p:cNvPr>
          <p:cNvGraphicFramePr>
            <a:graphicFrameLocks noChangeAspect="1"/>
          </p:cNvGraphicFramePr>
          <p:nvPr/>
        </p:nvGraphicFramePr>
        <p:xfrm>
          <a:off x="539750" y="4922838"/>
          <a:ext cx="7696200" cy="1819275"/>
        </p:xfrm>
        <a:graphic>
          <a:graphicData uri="http://schemas.openxmlformats.org/presentationml/2006/ole">
            <mc:AlternateContent xmlns:mc="http://schemas.openxmlformats.org/markup-compatibility/2006">
              <mc:Choice xmlns:v="urn:schemas-microsoft-com:vml" Requires="v">
                <p:oleObj spid="_x0000_s85006" name="CS ChemDraw Drawing" r:id="rId5" imgW="3390850" imgH="742798" progId="ChemDraw.Document.4.5">
                  <p:embed/>
                </p:oleObj>
              </mc:Choice>
              <mc:Fallback>
                <p:oleObj name="CS ChemDraw Drawing" r:id="rId5" imgW="3390850" imgH="742798" progId="ChemDraw.Document.4.5">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922838"/>
                        <a:ext cx="76962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11" name="Rectangle 7">
            <a:extLst>
              <a:ext uri="{FF2B5EF4-FFF2-40B4-BE49-F238E27FC236}">
                <a16:creationId xmlns:a16="http://schemas.microsoft.com/office/drawing/2014/main" id="{DA2E518F-2197-4371-B04B-DA14320D9C2E}"/>
              </a:ext>
            </a:extLst>
          </p:cNvPr>
          <p:cNvSpPr>
            <a:spLocks noChangeArrowheads="1"/>
          </p:cNvSpPr>
          <p:nvPr/>
        </p:nvSpPr>
        <p:spPr bwMode="auto">
          <a:xfrm>
            <a:off x="1116013" y="1285875"/>
            <a:ext cx="44973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Arial" panose="020B0604020202020204" pitchFamily="34" charset="0"/>
                <a:ea typeface="楷体" panose="02010609060101010101" pitchFamily="49" charset="-122"/>
                <a:cs typeface="Times New Roman" panose="02020603050405020304" pitchFamily="18" charset="0"/>
              </a:rPr>
              <a:t>定义：带负电荷的碳原子体系</a:t>
            </a:r>
          </a:p>
        </p:txBody>
      </p:sp>
      <p:sp>
        <p:nvSpPr>
          <p:cNvPr id="175112" name="Rectangle 8">
            <a:extLst>
              <a:ext uri="{FF2B5EF4-FFF2-40B4-BE49-F238E27FC236}">
                <a16:creationId xmlns:a16="http://schemas.microsoft.com/office/drawing/2014/main" id="{4A86AA09-9CCC-43B3-9C90-C6ABD4C9B8B6}"/>
              </a:ext>
            </a:extLst>
          </p:cNvPr>
          <p:cNvSpPr>
            <a:spLocks noChangeArrowheads="1"/>
          </p:cNvSpPr>
          <p:nvPr/>
        </p:nvSpPr>
        <p:spPr bwMode="auto">
          <a:xfrm>
            <a:off x="792163" y="3021013"/>
            <a:ext cx="730885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40000"/>
              </a:lnSpc>
            </a:pPr>
            <a:r>
              <a:rPr lang="zh-CN" altLang="en-US" sz="2600" b="1">
                <a:latin typeface="Times New Roman" panose="02020603050405020304" pitchFamily="18" charset="0"/>
                <a:ea typeface="楷体" panose="02010609060101010101" pitchFamily="49" charset="-122"/>
                <a:cs typeface="Times New Roman" panose="02020603050405020304" pitchFamily="18" charset="0"/>
              </a:rPr>
              <a:t>结构：有</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2</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种合理的空间构型</a:t>
            </a:r>
          </a:p>
          <a:p>
            <a:pPr eaLnBrk="1" hangingPunct="1">
              <a:lnSpc>
                <a:spcPct val="14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(1)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平面构型 </a:t>
            </a:r>
            <a:r>
              <a:rPr lang="en-US" altLang="zh-CN" sz="2600" b="1" i="1">
                <a:latin typeface="Times New Roman" panose="02020603050405020304" pitchFamily="18" charset="0"/>
                <a:ea typeface="楷体" panose="02010609060101010101" pitchFamily="49" charset="-122"/>
                <a:cs typeface="Times New Roman" panose="02020603050405020304" pitchFamily="18" charset="0"/>
              </a:rPr>
              <a:t>sp</a:t>
            </a:r>
            <a:r>
              <a:rPr lang="en-US" altLang="zh-CN" sz="2600" b="1" i="1" baseline="30000">
                <a:latin typeface="Times New Roman" panose="02020603050405020304" pitchFamily="18" charset="0"/>
                <a:ea typeface="楷体" panose="02010609060101010101" pitchFamily="49" charset="-122"/>
                <a:cs typeface="Times New Roman" panose="02020603050405020304" pitchFamily="18" charset="0"/>
              </a:rPr>
              <a:t>2</a:t>
            </a:r>
            <a:r>
              <a:rPr lang="en-US" altLang="zh-CN" sz="2600" b="1" baseline="30000">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杂化</a:t>
            </a:r>
          </a:p>
          <a:p>
            <a:pPr eaLnBrk="1" hangingPunct="1">
              <a:lnSpc>
                <a:spcPct val="140000"/>
              </a:lnSpc>
            </a:pPr>
            <a:r>
              <a:rPr lang="en-US" altLang="zh-CN" sz="2600" b="1">
                <a:latin typeface="Times New Roman" panose="02020603050405020304" pitchFamily="18" charset="0"/>
                <a:ea typeface="楷体" panose="02010609060101010101" pitchFamily="49" charset="-122"/>
                <a:cs typeface="Times New Roman" panose="02020603050405020304" pitchFamily="18" charset="0"/>
              </a:rPr>
              <a:t>(2)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角锥体构型 </a:t>
            </a:r>
            <a:r>
              <a:rPr lang="en-US" altLang="zh-CN" sz="2600" b="1" i="1">
                <a:latin typeface="Times New Roman" panose="02020603050405020304" pitchFamily="18" charset="0"/>
                <a:ea typeface="楷体" panose="02010609060101010101" pitchFamily="49" charset="-122"/>
                <a:cs typeface="Times New Roman" panose="02020603050405020304" pitchFamily="18" charset="0"/>
              </a:rPr>
              <a:t>sp</a:t>
            </a:r>
            <a:r>
              <a:rPr lang="en-US" altLang="zh-CN" sz="2600" b="1" i="1" baseline="30000">
                <a:latin typeface="Times New Roman" panose="02020603050405020304" pitchFamily="18" charset="0"/>
                <a:ea typeface="楷体" panose="02010609060101010101" pitchFamily="49" charset="-122"/>
                <a:cs typeface="Times New Roman" panose="02020603050405020304" pitchFamily="18" charset="0"/>
              </a:rPr>
              <a:t>3</a:t>
            </a:r>
            <a:r>
              <a:rPr lang="en-US" altLang="zh-CN" sz="26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杂化</a:t>
            </a:r>
          </a:p>
        </p:txBody>
      </p:sp>
      <p:sp>
        <p:nvSpPr>
          <p:cNvPr id="2" name="日期占位符 1">
            <a:extLst>
              <a:ext uri="{FF2B5EF4-FFF2-40B4-BE49-F238E27FC236}">
                <a16:creationId xmlns:a16="http://schemas.microsoft.com/office/drawing/2014/main" id="{FAF7AB1B-34DF-4211-9D32-FCFB49275A01}"/>
              </a:ext>
            </a:extLst>
          </p:cNvPr>
          <p:cNvSpPr>
            <a:spLocks noGrp="1"/>
          </p:cNvSpPr>
          <p:nvPr>
            <p:ph type="dt" sz="quarter" idx="10"/>
          </p:nvPr>
        </p:nvSpPr>
        <p:spPr/>
        <p:txBody>
          <a:bodyPr/>
          <a:lstStyle/>
          <a:p>
            <a:pPr>
              <a:defRPr/>
            </a:pPr>
            <a:fld id="{41B37A37-C30A-439C-B034-F5993DE6CE7E}"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D9F877AD-C9D7-494C-A5C7-251087469F0F}"/>
              </a:ext>
            </a:extLst>
          </p:cNvPr>
          <p:cNvSpPr>
            <a:spLocks noGrp="1"/>
          </p:cNvSpPr>
          <p:nvPr>
            <p:ph type="sldNum" sz="quarter" idx="12"/>
          </p:nvPr>
        </p:nvSpPr>
        <p:spPr/>
        <p:txBody>
          <a:bodyPr/>
          <a:lstStyle/>
          <a:p>
            <a:pPr>
              <a:defRPr/>
            </a:pPr>
            <a:fld id="{0B5E6291-8A6D-488C-8BC8-4170F7A1A5D6}" type="slidenum">
              <a:rPr lang="en-US" altLang="zh-CN" smtClean="0"/>
              <a:pPr>
                <a:defRPr/>
              </a:pPr>
              <a:t>65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checkerboard(across)">
                                      <p:cBhvr>
                                        <p:cTn id="7" dur="500"/>
                                        <p:tgtEl>
                                          <p:spTgt spid="17510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75111"/>
                                        </p:tgtEl>
                                        <p:attrNameLst>
                                          <p:attrName>style.visibility</p:attrName>
                                        </p:attrNameLst>
                                      </p:cBhvr>
                                      <p:to>
                                        <p:strVal val="visible"/>
                                      </p:to>
                                    </p:set>
                                    <p:animEffect transition="in" filter="checkerboard(across)">
                                      <p:cBhvr>
                                        <p:cTn id="10" dur="500"/>
                                        <p:tgtEl>
                                          <p:spTgt spid="1751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75113"/>
                                        </p:tgtEl>
                                        <p:attrNameLst>
                                          <p:attrName>style.visibility</p:attrName>
                                        </p:attrNameLst>
                                      </p:cBhvr>
                                      <p:to>
                                        <p:strVal val="visible"/>
                                      </p:to>
                                    </p:set>
                                    <p:animEffect transition="in" filter="checkerboard(across)">
                                      <p:cBhvr>
                                        <p:cTn id="15" dur="500"/>
                                        <p:tgtEl>
                                          <p:spTgt spid="1751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175112">
                                            <p:txEl>
                                              <p:pRg st="0" end="0"/>
                                            </p:txEl>
                                          </p:spTgt>
                                        </p:tgtEl>
                                        <p:attrNameLst>
                                          <p:attrName>style.visibility</p:attrName>
                                        </p:attrNameLst>
                                      </p:cBhvr>
                                      <p:to>
                                        <p:strVal val="visible"/>
                                      </p:to>
                                    </p:set>
                                    <p:animEffect transition="in" filter="strips(downRight)">
                                      <p:cBhvr>
                                        <p:cTn id="20" dur="500"/>
                                        <p:tgtEl>
                                          <p:spTgt spid="175112">
                                            <p:txEl>
                                              <p:pRg st="0" end="0"/>
                                            </p:txEl>
                                          </p:spTgt>
                                        </p:tgtEl>
                                      </p:cBhvr>
                                    </p:animEffect>
                                  </p:childTnLst>
                                </p:cTn>
                              </p:par>
                              <p:par>
                                <p:cTn id="21" presetID="18" presetClass="entr" presetSubtype="6" fill="hold" nodeType="withEffect">
                                  <p:stCondLst>
                                    <p:cond delay="0"/>
                                  </p:stCondLst>
                                  <p:childTnLst>
                                    <p:set>
                                      <p:cBhvr>
                                        <p:cTn id="22" dur="1" fill="hold">
                                          <p:stCondLst>
                                            <p:cond delay="0"/>
                                          </p:stCondLst>
                                        </p:cTn>
                                        <p:tgtEl>
                                          <p:spTgt spid="175112">
                                            <p:txEl>
                                              <p:pRg st="1" end="1"/>
                                            </p:txEl>
                                          </p:spTgt>
                                        </p:tgtEl>
                                        <p:attrNameLst>
                                          <p:attrName>style.visibility</p:attrName>
                                        </p:attrNameLst>
                                      </p:cBhvr>
                                      <p:to>
                                        <p:strVal val="visible"/>
                                      </p:to>
                                    </p:set>
                                    <p:animEffect transition="in" filter="strips(downRight)">
                                      <p:cBhvr>
                                        <p:cTn id="23" dur="500"/>
                                        <p:tgtEl>
                                          <p:spTgt spid="175112">
                                            <p:txEl>
                                              <p:pRg st="1" end="1"/>
                                            </p:txEl>
                                          </p:spTgt>
                                        </p:tgtEl>
                                      </p:cBhvr>
                                    </p:animEffect>
                                  </p:childTnLst>
                                </p:cTn>
                              </p:par>
                              <p:par>
                                <p:cTn id="24" presetID="18" presetClass="entr" presetSubtype="6" fill="hold" nodeType="withEffect">
                                  <p:stCondLst>
                                    <p:cond delay="0"/>
                                  </p:stCondLst>
                                  <p:childTnLst>
                                    <p:set>
                                      <p:cBhvr>
                                        <p:cTn id="25" dur="1" fill="hold">
                                          <p:stCondLst>
                                            <p:cond delay="0"/>
                                          </p:stCondLst>
                                        </p:cTn>
                                        <p:tgtEl>
                                          <p:spTgt spid="175112">
                                            <p:txEl>
                                              <p:pRg st="2" end="2"/>
                                            </p:txEl>
                                          </p:spTgt>
                                        </p:tgtEl>
                                        <p:attrNameLst>
                                          <p:attrName>style.visibility</p:attrName>
                                        </p:attrNameLst>
                                      </p:cBhvr>
                                      <p:to>
                                        <p:strVal val="visible"/>
                                      </p:to>
                                    </p:set>
                                    <p:animEffect transition="in" filter="strips(downRight)">
                                      <p:cBhvr>
                                        <p:cTn id="26" dur="500"/>
                                        <p:tgtEl>
                                          <p:spTgt spid="175112">
                                            <p:txEl>
                                              <p:pRg st="2" end="2"/>
                                            </p:txEl>
                                          </p:spTgt>
                                        </p:tgtEl>
                                      </p:cBhvr>
                                    </p:animEffect>
                                  </p:childTnLst>
                                </p:cTn>
                              </p:par>
                              <p:par>
                                <p:cTn id="27" presetID="18" presetClass="entr" presetSubtype="6" fill="hold" nodeType="withEffect">
                                  <p:stCondLst>
                                    <p:cond delay="0"/>
                                  </p:stCondLst>
                                  <p:childTnLst>
                                    <p:set>
                                      <p:cBhvr>
                                        <p:cTn id="28" dur="1" fill="hold">
                                          <p:stCondLst>
                                            <p:cond delay="0"/>
                                          </p:stCondLst>
                                        </p:cTn>
                                        <p:tgtEl>
                                          <p:spTgt spid="175110"/>
                                        </p:tgtEl>
                                        <p:attrNameLst>
                                          <p:attrName>style.visibility</p:attrName>
                                        </p:attrNameLst>
                                      </p:cBhvr>
                                      <p:to>
                                        <p:strVal val="visible"/>
                                      </p:to>
                                    </p:set>
                                    <p:animEffect transition="in" filter="strips(downRight)">
                                      <p:cBhvr>
                                        <p:cTn id="29" dur="500"/>
                                        <p:tgtEl>
                                          <p:spTgt spid="175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CC5BF866-681F-40FF-9A54-7FE6E2B55D7C}"/>
              </a:ext>
            </a:extLst>
          </p:cNvPr>
          <p:cNvSpPr>
            <a:spLocks noGrp="1" noChangeArrowheads="1"/>
          </p:cNvSpPr>
          <p:nvPr>
            <p:ph type="title"/>
          </p:nvPr>
        </p:nvSpPr>
        <p:spPr>
          <a:xfrm>
            <a:off x="701675" y="323850"/>
            <a:ext cx="7772400" cy="863600"/>
          </a:xfrm>
        </p:spPr>
        <p:txBody>
          <a:bodyPr/>
          <a:lstStyle/>
          <a:p>
            <a:pPr eaLnBrk="1" hangingPunct="1"/>
            <a:r>
              <a:rPr lang="zh-CN" altLang="en-US" sz="2800" b="1">
                <a:ea typeface="楷体" panose="02010609060101010101" pitchFamily="49" charset="-122"/>
                <a:cs typeface="Times New Roman" panose="02020603050405020304" pitchFamily="18" charset="0"/>
              </a:rPr>
              <a:t>碳负离子的稳定性</a:t>
            </a:r>
          </a:p>
        </p:txBody>
      </p:sp>
      <p:graphicFrame>
        <p:nvGraphicFramePr>
          <p:cNvPr id="176132" name="Object 4">
            <a:extLst>
              <a:ext uri="{FF2B5EF4-FFF2-40B4-BE49-F238E27FC236}">
                <a16:creationId xmlns:a16="http://schemas.microsoft.com/office/drawing/2014/main" id="{AEA3727D-9B03-41B5-82AD-32B7567E0EE7}"/>
              </a:ext>
            </a:extLst>
          </p:cNvPr>
          <p:cNvGraphicFramePr>
            <a:graphicFrameLocks noChangeAspect="1"/>
          </p:cNvGraphicFramePr>
          <p:nvPr/>
        </p:nvGraphicFramePr>
        <p:xfrm>
          <a:off x="1871663" y="2708275"/>
          <a:ext cx="5329237" cy="1046163"/>
        </p:xfrm>
        <a:graphic>
          <a:graphicData uri="http://schemas.openxmlformats.org/presentationml/2006/ole">
            <mc:AlternateContent xmlns:mc="http://schemas.openxmlformats.org/markup-compatibility/2006">
              <mc:Choice xmlns:v="urn:schemas-microsoft-com:vml" Requires="v">
                <p:oleObj spid="_x0000_s86030" name="CS ChemDraw Drawing" r:id="rId3" imgW="2619211" imgH="447776" progId="ChemDraw.Document.4.5">
                  <p:embed/>
                </p:oleObj>
              </mc:Choice>
              <mc:Fallback>
                <p:oleObj name="CS ChemDraw Drawing" r:id="rId3" imgW="2619211" imgH="447776" progId="ChemDraw.Document.4.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663" y="2708275"/>
                        <a:ext cx="5329237"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6133" name="Object 5">
            <a:extLst>
              <a:ext uri="{FF2B5EF4-FFF2-40B4-BE49-F238E27FC236}">
                <a16:creationId xmlns:a16="http://schemas.microsoft.com/office/drawing/2014/main" id="{4A824C6A-D934-4BA1-83B2-62BB0ED9DB44}"/>
              </a:ext>
            </a:extLst>
          </p:cNvPr>
          <p:cNvGraphicFramePr>
            <a:graphicFrameLocks noChangeAspect="1"/>
          </p:cNvGraphicFramePr>
          <p:nvPr/>
        </p:nvGraphicFramePr>
        <p:xfrm>
          <a:off x="1763713" y="4868863"/>
          <a:ext cx="5580062" cy="827087"/>
        </p:xfrm>
        <a:graphic>
          <a:graphicData uri="http://schemas.openxmlformats.org/presentationml/2006/ole">
            <mc:AlternateContent xmlns:mc="http://schemas.openxmlformats.org/markup-compatibility/2006">
              <mc:Choice xmlns:v="urn:schemas-microsoft-com:vml" Requires="v">
                <p:oleObj spid="_x0000_s86031" name="CS ChemDraw Drawing" r:id="rId5" imgW="2266773" imgH="276326" progId="ChemDraw.Document.4.5">
                  <p:embed/>
                </p:oleObj>
              </mc:Choice>
              <mc:Fallback>
                <p:oleObj name="CS ChemDraw Drawing" r:id="rId5" imgW="2266773" imgH="276326" progId="ChemDraw.Document.4.5">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868863"/>
                        <a:ext cx="5580062" cy="82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4" name="Rectangle 6">
            <a:extLst>
              <a:ext uri="{FF2B5EF4-FFF2-40B4-BE49-F238E27FC236}">
                <a16:creationId xmlns:a16="http://schemas.microsoft.com/office/drawing/2014/main" id="{9A07A7A5-2679-4388-97D7-9B66E8C3FF3B}"/>
              </a:ext>
            </a:extLst>
          </p:cNvPr>
          <p:cNvSpPr>
            <a:spLocks noChangeArrowheads="1"/>
          </p:cNvSpPr>
          <p:nvPr/>
        </p:nvSpPr>
        <p:spPr bwMode="auto">
          <a:xfrm>
            <a:off x="647700" y="1160463"/>
            <a:ext cx="820896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600" b="1">
                <a:latin typeface="Times New Roman" panose="02020603050405020304" pitchFamily="18" charset="0"/>
                <a:ea typeface="楷体" panose="02010609060101010101" pitchFamily="49" charset="-122"/>
                <a:cs typeface="Times New Roman" panose="02020603050405020304" pitchFamily="18" charset="0"/>
              </a:rPr>
              <a:t>      </a:t>
            </a:r>
            <a:r>
              <a:rPr lang="zh-CN" altLang="en-US" sz="2600" b="1">
                <a:latin typeface="Times New Roman" panose="02020603050405020304" pitchFamily="18" charset="0"/>
                <a:ea typeface="楷体" panose="02010609060101010101" pitchFamily="49" charset="-122"/>
                <a:cs typeface="Times New Roman" panose="02020603050405020304" pitchFamily="18" charset="0"/>
              </a:rPr>
              <a:t>碳负离子是碱，其稳定性的顺序与其共轭酸的强度顺序一致。</a:t>
            </a:r>
          </a:p>
        </p:txBody>
      </p:sp>
      <p:sp>
        <p:nvSpPr>
          <p:cNvPr id="176135" name="Rectangle 7">
            <a:extLst>
              <a:ext uri="{FF2B5EF4-FFF2-40B4-BE49-F238E27FC236}">
                <a16:creationId xmlns:a16="http://schemas.microsoft.com/office/drawing/2014/main" id="{82DD3E03-912E-4B7B-A93E-5E9A698B9545}"/>
              </a:ext>
            </a:extLst>
          </p:cNvPr>
          <p:cNvSpPr>
            <a:spLocks noChangeArrowheads="1"/>
          </p:cNvSpPr>
          <p:nvPr/>
        </p:nvSpPr>
        <p:spPr bwMode="auto">
          <a:xfrm>
            <a:off x="684213" y="2060575"/>
            <a:ext cx="28384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Arial" panose="020B0604020202020204" pitchFamily="34" charset="0"/>
                <a:ea typeface="楷体" panose="02010609060101010101" pitchFamily="49" charset="-122"/>
                <a:cs typeface="Times New Roman" panose="02020603050405020304" pitchFamily="18" charset="0"/>
              </a:rPr>
              <a:t>共轭酸酸性顺序：</a:t>
            </a:r>
          </a:p>
        </p:txBody>
      </p:sp>
      <p:sp>
        <p:nvSpPr>
          <p:cNvPr id="176137" name="Rectangle 9">
            <a:extLst>
              <a:ext uri="{FF2B5EF4-FFF2-40B4-BE49-F238E27FC236}">
                <a16:creationId xmlns:a16="http://schemas.microsoft.com/office/drawing/2014/main" id="{2524BBEF-0E87-4743-B7C5-95A8732CDEE4}"/>
              </a:ext>
            </a:extLst>
          </p:cNvPr>
          <p:cNvSpPr>
            <a:spLocks noChangeArrowheads="1"/>
          </p:cNvSpPr>
          <p:nvPr/>
        </p:nvSpPr>
        <p:spPr bwMode="auto">
          <a:xfrm>
            <a:off x="719138" y="4184650"/>
            <a:ext cx="35020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zh-CN" altLang="en-US" sz="2600" b="1">
                <a:latin typeface="Arial" panose="020B0604020202020204" pitchFamily="34" charset="0"/>
                <a:ea typeface="楷体" panose="02010609060101010101" pitchFamily="49" charset="-122"/>
                <a:cs typeface="Times New Roman" panose="02020603050405020304" pitchFamily="18" charset="0"/>
              </a:rPr>
              <a:t>碳负离子稳定性顺序：</a:t>
            </a:r>
          </a:p>
        </p:txBody>
      </p:sp>
      <p:sp>
        <p:nvSpPr>
          <p:cNvPr id="2" name="日期占位符 1">
            <a:extLst>
              <a:ext uri="{FF2B5EF4-FFF2-40B4-BE49-F238E27FC236}">
                <a16:creationId xmlns:a16="http://schemas.microsoft.com/office/drawing/2014/main" id="{21FB6C0B-36EF-467C-843C-4705511E281E}"/>
              </a:ext>
            </a:extLst>
          </p:cNvPr>
          <p:cNvSpPr>
            <a:spLocks noGrp="1"/>
          </p:cNvSpPr>
          <p:nvPr>
            <p:ph type="dt" sz="quarter" idx="10"/>
          </p:nvPr>
        </p:nvSpPr>
        <p:spPr/>
        <p:txBody>
          <a:bodyPr/>
          <a:lstStyle/>
          <a:p>
            <a:pPr>
              <a:defRPr/>
            </a:pPr>
            <a:fld id="{BBA6BE37-AD49-4289-BA4E-A3A2FD951927}" type="datetime11">
              <a:rPr lang="zh-CN" altLang="en-US"/>
              <a:pPr>
                <a:defRPr/>
              </a:pPr>
              <a:t>18:39:06</a:t>
            </a:fld>
            <a:endParaRPr lang="en-US" altLang="zh-CN"/>
          </a:p>
        </p:txBody>
      </p:sp>
      <p:sp>
        <p:nvSpPr>
          <p:cNvPr id="3" name="灯片编号占位符 2">
            <a:extLst>
              <a:ext uri="{FF2B5EF4-FFF2-40B4-BE49-F238E27FC236}">
                <a16:creationId xmlns:a16="http://schemas.microsoft.com/office/drawing/2014/main" id="{C9E40CD2-7198-4D02-B857-5E8DFC6011E1}"/>
              </a:ext>
            </a:extLst>
          </p:cNvPr>
          <p:cNvSpPr>
            <a:spLocks noGrp="1"/>
          </p:cNvSpPr>
          <p:nvPr>
            <p:ph type="sldNum" sz="quarter" idx="12"/>
          </p:nvPr>
        </p:nvSpPr>
        <p:spPr/>
        <p:txBody>
          <a:bodyPr/>
          <a:lstStyle/>
          <a:p>
            <a:pPr>
              <a:defRPr/>
            </a:pPr>
            <a:fld id="{A6CA8F76-3702-462A-A8CD-0A778D5CBFC6}" type="slidenum">
              <a:rPr lang="en-US" altLang="zh-CN" smtClean="0"/>
              <a:pPr>
                <a:defRPr/>
              </a:pPr>
              <a:t>66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slide(fromBottom)">
                                      <p:cBhvr>
                                        <p:cTn id="7" dur="500"/>
                                        <p:tgtEl>
                                          <p:spTgt spid="176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176134">
                                            <p:txEl>
                                              <p:pRg st="0" end="0"/>
                                            </p:txEl>
                                          </p:spTgt>
                                        </p:tgtEl>
                                        <p:attrNameLst>
                                          <p:attrName>style.visibility</p:attrName>
                                        </p:attrNameLst>
                                      </p:cBhvr>
                                      <p:to>
                                        <p:strVal val="visible"/>
                                      </p:to>
                                    </p:set>
                                    <p:animEffect transition="in" filter="barn(inHorizontal)">
                                      <p:cBhvr>
                                        <p:cTn id="12" dur="500"/>
                                        <p:tgtEl>
                                          <p:spTgt spid="1761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6135"/>
                                        </p:tgtEl>
                                        <p:attrNameLst>
                                          <p:attrName>style.visibility</p:attrName>
                                        </p:attrNameLst>
                                      </p:cBhvr>
                                      <p:to>
                                        <p:strVal val="visible"/>
                                      </p:to>
                                    </p:set>
                                    <p:animEffect transition="in" filter="checkerboard(across)">
                                      <p:cBhvr>
                                        <p:cTn id="17" dur="500"/>
                                        <p:tgtEl>
                                          <p:spTgt spid="176135"/>
                                        </p:tgtEl>
                                      </p:cBhvr>
                                    </p:animEffect>
                                  </p:childTnLst>
                                </p:cTn>
                              </p:par>
                              <p:par>
                                <p:cTn id="18" presetID="5" presetClass="entr" presetSubtype="10" fill="hold" nodeType="withEffect">
                                  <p:stCondLst>
                                    <p:cond delay="0"/>
                                  </p:stCondLst>
                                  <p:childTnLst>
                                    <p:set>
                                      <p:cBhvr>
                                        <p:cTn id="19" dur="1" fill="hold">
                                          <p:stCondLst>
                                            <p:cond delay="0"/>
                                          </p:stCondLst>
                                        </p:cTn>
                                        <p:tgtEl>
                                          <p:spTgt spid="176132"/>
                                        </p:tgtEl>
                                        <p:attrNameLst>
                                          <p:attrName>style.visibility</p:attrName>
                                        </p:attrNameLst>
                                      </p:cBhvr>
                                      <p:to>
                                        <p:strVal val="visible"/>
                                      </p:to>
                                    </p:set>
                                    <p:animEffect transition="in" filter="checkerboard(across)">
                                      <p:cBhvr>
                                        <p:cTn id="20" dur="500"/>
                                        <p:tgtEl>
                                          <p:spTgt spid="17613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76137"/>
                                        </p:tgtEl>
                                        <p:attrNameLst>
                                          <p:attrName>style.visibility</p:attrName>
                                        </p:attrNameLst>
                                      </p:cBhvr>
                                      <p:to>
                                        <p:strVal val="visible"/>
                                      </p:to>
                                    </p:set>
                                    <p:animEffect transition="in" filter="slide(fromBottom)">
                                      <p:cBhvr>
                                        <p:cTn id="25" dur="500"/>
                                        <p:tgtEl>
                                          <p:spTgt spid="176137"/>
                                        </p:tgtEl>
                                      </p:cBhvr>
                                    </p:animEffect>
                                  </p:childTnLst>
                                </p:cTn>
                              </p:par>
                              <p:par>
                                <p:cTn id="26" presetID="12" presetClass="entr" presetSubtype="4" fill="hold" nodeType="withEffect">
                                  <p:stCondLst>
                                    <p:cond delay="0"/>
                                  </p:stCondLst>
                                  <p:childTnLst>
                                    <p:set>
                                      <p:cBhvr>
                                        <p:cTn id="27" dur="1" fill="hold">
                                          <p:stCondLst>
                                            <p:cond delay="0"/>
                                          </p:stCondLst>
                                        </p:cTn>
                                        <p:tgtEl>
                                          <p:spTgt spid="176133"/>
                                        </p:tgtEl>
                                        <p:attrNameLst>
                                          <p:attrName>style.visibility</p:attrName>
                                        </p:attrNameLst>
                                      </p:cBhvr>
                                      <p:to>
                                        <p:strVal val="visible"/>
                                      </p:to>
                                    </p:set>
                                    <p:animEffect transition="in" filter="slide(fromBottom)">
                                      <p:cBhvr>
                                        <p:cTn id="28" dur="500"/>
                                        <p:tgtEl>
                                          <p:spTgt spid="176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176135" grpId="0"/>
      <p:bldP spid="17613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id="{78618B28-C770-4FA5-AEA7-2C236A08C2A3}"/>
              </a:ext>
            </a:extLst>
          </p:cNvPr>
          <p:cNvSpPr txBox="1">
            <a:spLocks noChangeArrowheads="1"/>
          </p:cNvSpPr>
          <p:nvPr/>
        </p:nvSpPr>
        <p:spPr bwMode="auto">
          <a:xfrm>
            <a:off x="323850" y="936625"/>
            <a:ext cx="76962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solidFill>
                  <a:srgbClr val="FF0000"/>
                </a:solidFill>
                <a:latin typeface="Times New Roman" panose="02020603050405020304" pitchFamily="18" charset="0"/>
                <a:ea typeface="华文楷体" panose="02010600040101010101" pitchFamily="2" charset="-122"/>
              </a:rPr>
              <a:t>多个共价键同时断裂</a:t>
            </a:r>
          </a:p>
        </p:txBody>
      </p:sp>
      <p:grpSp>
        <p:nvGrpSpPr>
          <p:cNvPr id="3" name="Group 5">
            <a:extLst>
              <a:ext uri="{FF2B5EF4-FFF2-40B4-BE49-F238E27FC236}">
                <a16:creationId xmlns:a16="http://schemas.microsoft.com/office/drawing/2014/main" id="{F2CD886D-04E5-493F-A82D-CAC3B48A546C}"/>
              </a:ext>
            </a:extLst>
          </p:cNvPr>
          <p:cNvGrpSpPr>
            <a:grpSpLocks noChangeAspect="1"/>
          </p:cNvGrpSpPr>
          <p:nvPr/>
        </p:nvGrpSpPr>
        <p:grpSpPr bwMode="auto">
          <a:xfrm>
            <a:off x="1320800" y="2133600"/>
            <a:ext cx="6550025" cy="1511300"/>
            <a:chOff x="672" y="1296"/>
            <a:chExt cx="4756" cy="1098"/>
          </a:xfrm>
        </p:grpSpPr>
        <p:pic>
          <p:nvPicPr>
            <p:cNvPr id="87047" name="Picture 6">
              <a:extLst>
                <a:ext uri="{FF2B5EF4-FFF2-40B4-BE49-F238E27FC236}">
                  <a16:creationId xmlns:a16="http://schemas.microsoft.com/office/drawing/2014/main" id="{C84D5891-49BF-4427-A29C-9F88D52CF5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2" y="1344"/>
              <a:ext cx="2035" cy="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8" name="Picture 7">
              <a:extLst>
                <a:ext uri="{FF2B5EF4-FFF2-40B4-BE49-F238E27FC236}">
                  <a16:creationId xmlns:a16="http://schemas.microsoft.com/office/drawing/2014/main" id="{22BFBD2E-ABCD-44A7-9B27-D1D45BEFE22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4" y="1296"/>
              <a:ext cx="2024" cy="1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9" name="Text Box 8">
              <a:extLst>
                <a:ext uri="{FF2B5EF4-FFF2-40B4-BE49-F238E27FC236}">
                  <a16:creationId xmlns:a16="http://schemas.microsoft.com/office/drawing/2014/main" id="{C8C92274-05F2-40B6-9CEC-9C8B9A793C48}"/>
                </a:ext>
              </a:extLst>
            </p:cNvPr>
            <p:cNvSpPr txBox="1">
              <a:spLocks noChangeArrowheads="1"/>
            </p:cNvSpPr>
            <p:nvPr/>
          </p:nvSpPr>
          <p:spPr bwMode="auto">
            <a:xfrm>
              <a:off x="4800" y="1632"/>
              <a:ext cx="62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3200" b="1">
                  <a:latin typeface="Times New Roman" panose="02020603050405020304" pitchFamily="18" charset="0"/>
                  <a:ea typeface="宋体" panose="02010600030101010101" pitchFamily="2" charset="-122"/>
                </a:rPr>
                <a:t>产物</a:t>
              </a:r>
            </a:p>
          </p:txBody>
        </p:sp>
      </p:grpSp>
      <p:sp>
        <p:nvSpPr>
          <p:cNvPr id="7" name="Text Box 9">
            <a:extLst>
              <a:ext uri="{FF2B5EF4-FFF2-40B4-BE49-F238E27FC236}">
                <a16:creationId xmlns:a16="http://schemas.microsoft.com/office/drawing/2014/main" id="{E9744AEC-B16C-4C79-8332-C1A499A80AF7}"/>
              </a:ext>
            </a:extLst>
          </p:cNvPr>
          <p:cNvSpPr txBox="1">
            <a:spLocks noChangeArrowheads="1"/>
          </p:cNvSpPr>
          <p:nvPr/>
        </p:nvSpPr>
        <p:spPr bwMode="auto">
          <a:xfrm>
            <a:off x="755650" y="4167188"/>
            <a:ext cx="7907338"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kumimoji="1" lang="zh-CN" altLang="en-US" sz="2600" b="1">
                <a:solidFill>
                  <a:srgbClr val="FF0000"/>
                </a:solidFill>
                <a:latin typeface="Times New Roman" panose="02020603050405020304" pitchFamily="18" charset="0"/>
                <a:ea typeface="华文楷体" panose="02010600040101010101" pitchFamily="2" charset="-122"/>
              </a:rPr>
              <a:t>协同反应</a:t>
            </a:r>
            <a:r>
              <a:rPr kumimoji="1" lang="zh-CN" altLang="en-US" sz="2600" b="1">
                <a:latin typeface="Times New Roman" panose="02020603050405020304" pitchFamily="18" charset="0"/>
                <a:ea typeface="华文楷体" panose="02010600040101010101" pitchFamily="2" charset="-122"/>
              </a:rPr>
              <a:t>：反应过程中没有明显分步进行，通过一个环状过渡态，多个共价键同时断裂，新键同时生成，同时得到反应产物的化学反应叫做协同反应。</a:t>
            </a:r>
            <a:endParaRPr kumimoji="1" lang="en-US" altLang="zh-CN" sz="2600" b="1">
              <a:latin typeface="Times New Roman" panose="02020603050405020304" pitchFamily="18" charset="0"/>
              <a:ea typeface="华文楷体" panose="02010600040101010101" pitchFamily="2" charset="-122"/>
            </a:endParaRPr>
          </a:p>
        </p:txBody>
      </p:sp>
      <p:sp>
        <p:nvSpPr>
          <p:cNvPr id="4" name="日期占位符 3">
            <a:extLst>
              <a:ext uri="{FF2B5EF4-FFF2-40B4-BE49-F238E27FC236}">
                <a16:creationId xmlns:a16="http://schemas.microsoft.com/office/drawing/2014/main" id="{4006F068-6F93-45E7-9452-491F9B8D9925}"/>
              </a:ext>
            </a:extLst>
          </p:cNvPr>
          <p:cNvSpPr>
            <a:spLocks noGrp="1"/>
          </p:cNvSpPr>
          <p:nvPr>
            <p:ph type="dt" sz="quarter" idx="10"/>
          </p:nvPr>
        </p:nvSpPr>
        <p:spPr/>
        <p:txBody>
          <a:bodyPr/>
          <a:lstStyle/>
          <a:p>
            <a:pPr>
              <a:defRPr/>
            </a:pPr>
            <a:fld id="{4402BA67-08C8-4A2E-B976-E87136C8E89A}" type="datetime11">
              <a:rPr lang="zh-CN" altLang="en-US"/>
              <a:pPr>
                <a:defRPr/>
              </a:pPr>
              <a:t>18:39:06</a:t>
            </a:fld>
            <a:endParaRPr lang="en-US"/>
          </a:p>
        </p:txBody>
      </p:sp>
      <p:sp>
        <p:nvSpPr>
          <p:cNvPr id="5" name="灯片编号占位符 4">
            <a:extLst>
              <a:ext uri="{FF2B5EF4-FFF2-40B4-BE49-F238E27FC236}">
                <a16:creationId xmlns:a16="http://schemas.microsoft.com/office/drawing/2014/main" id="{97F8415C-011A-4331-ADC0-393AA234982A}"/>
              </a:ext>
            </a:extLst>
          </p:cNvPr>
          <p:cNvSpPr>
            <a:spLocks noGrp="1"/>
          </p:cNvSpPr>
          <p:nvPr>
            <p:ph type="sldNum" sz="quarter" idx="12"/>
          </p:nvPr>
        </p:nvSpPr>
        <p:spPr/>
        <p:txBody>
          <a:bodyPr/>
          <a:lstStyle/>
          <a:p>
            <a:pPr>
              <a:defRPr/>
            </a:pPr>
            <a:fld id="{082F8DBD-BC35-4887-9E53-9E4BC778924E}" type="slidenum">
              <a:rPr lang="en-US" altLang="zh-CN"/>
              <a:pPr>
                <a:defRPr/>
              </a:pPr>
              <a:t>67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3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wd">
                                    <p:tmPct val="10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7"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a:extLst>
              <a:ext uri="{FF2B5EF4-FFF2-40B4-BE49-F238E27FC236}">
                <a16:creationId xmlns:a16="http://schemas.microsoft.com/office/drawing/2014/main" id="{C2D769C9-71F7-417B-9D85-BFDD96A0DE24}"/>
              </a:ext>
            </a:extLst>
          </p:cNvPr>
          <p:cNvSpPr txBox="1">
            <a:spLocks noChangeArrowheads="1"/>
          </p:cNvSpPr>
          <p:nvPr/>
        </p:nvSpPr>
        <p:spPr bwMode="auto">
          <a:xfrm>
            <a:off x="238125" y="1268413"/>
            <a:ext cx="7696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lang="en-US" altLang="zh-CN" sz="2800" b="1">
                <a:solidFill>
                  <a:srgbClr val="0B5395"/>
                </a:solidFill>
                <a:latin typeface="Arial" panose="020B0604020202020204" pitchFamily="34" charset="0"/>
                <a:ea typeface="宋体" panose="02010600030101010101" pitchFamily="2" charset="-122"/>
              </a:rPr>
              <a:t>1.4.1  </a:t>
            </a:r>
            <a:r>
              <a:rPr lang="zh-CN" altLang="en-US" sz="2800" b="1">
                <a:solidFill>
                  <a:srgbClr val="0B5395"/>
                </a:solidFill>
                <a:latin typeface="Arial" panose="020B0604020202020204" pitchFamily="34" charset="0"/>
                <a:ea typeface="宋体" panose="02010600030101010101" pitchFamily="2" charset="-122"/>
              </a:rPr>
              <a:t>布伦斯特</a:t>
            </a:r>
            <a:r>
              <a:rPr lang="en-US" altLang="zh-CN" sz="2800" b="1">
                <a:solidFill>
                  <a:srgbClr val="0B5395"/>
                </a:solidFill>
                <a:latin typeface="Arial" panose="020B0604020202020204" pitchFamily="34" charset="0"/>
                <a:ea typeface="宋体" panose="02010600030101010101" pitchFamily="2" charset="-122"/>
              </a:rPr>
              <a:t>(Br</a:t>
            </a:r>
            <a:r>
              <a:rPr lang="en-US" altLang="zh-CN" sz="2400" b="1">
                <a:solidFill>
                  <a:srgbClr val="0B5395"/>
                </a:solidFill>
                <a:latin typeface="Arial" panose="020B0604020202020204" pitchFamily="34" charset="0"/>
                <a:ea typeface="宋体" panose="02010600030101010101" pitchFamily="2" charset="-122"/>
              </a:rPr>
              <a:t>Ö</a:t>
            </a:r>
            <a:r>
              <a:rPr lang="en-US" altLang="zh-CN" sz="2800" b="1">
                <a:solidFill>
                  <a:srgbClr val="0B5395"/>
                </a:solidFill>
                <a:latin typeface="Arial" panose="020B0604020202020204" pitchFamily="34" charset="0"/>
                <a:ea typeface="宋体" panose="02010600030101010101" pitchFamily="2" charset="-122"/>
              </a:rPr>
              <a:t>nsted)</a:t>
            </a:r>
            <a:r>
              <a:rPr lang="zh-CN" altLang="en-US" sz="2800" b="1">
                <a:solidFill>
                  <a:srgbClr val="0B5395"/>
                </a:solidFill>
                <a:latin typeface="Arial" panose="020B0604020202020204" pitchFamily="34" charset="0"/>
                <a:ea typeface="宋体" panose="02010600030101010101" pitchFamily="2" charset="-122"/>
              </a:rPr>
              <a:t>质子理论</a:t>
            </a:r>
          </a:p>
        </p:txBody>
      </p:sp>
      <p:sp>
        <p:nvSpPr>
          <p:cNvPr id="12" name="Text Box 6">
            <a:extLst>
              <a:ext uri="{FF2B5EF4-FFF2-40B4-BE49-F238E27FC236}">
                <a16:creationId xmlns:a16="http://schemas.microsoft.com/office/drawing/2014/main" id="{0420C215-C32D-48F3-9EA1-4DDC7BE743E6}"/>
              </a:ext>
            </a:extLst>
          </p:cNvPr>
          <p:cNvSpPr txBox="1">
            <a:spLocks noChangeArrowheads="1"/>
          </p:cNvSpPr>
          <p:nvPr/>
        </p:nvSpPr>
        <p:spPr bwMode="auto">
          <a:xfrm>
            <a:off x="179388" y="2000250"/>
            <a:ext cx="8640762"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solidFill>
                  <a:srgbClr val="FF0000"/>
                </a:solidFill>
                <a:latin typeface="Times New Roman" panose="02020603050405020304" pitchFamily="18" charset="0"/>
                <a:ea typeface="华文楷体" panose="02010600040101010101" pitchFamily="2" charset="-122"/>
              </a:rPr>
              <a:t>质子理论：</a:t>
            </a:r>
            <a:r>
              <a:rPr kumimoji="1" lang="zh-CN" altLang="en-US" sz="2600" b="1">
                <a:latin typeface="Times New Roman" panose="02020603050405020304" pitchFamily="18" charset="0"/>
                <a:ea typeface="华文楷体" panose="02010600040101010101" pitchFamily="2" charset="-122"/>
              </a:rPr>
              <a:t>凡是能给出质子是酸，凡是能接受质子的是碱。</a:t>
            </a:r>
          </a:p>
        </p:txBody>
      </p:sp>
      <p:sp>
        <p:nvSpPr>
          <p:cNvPr id="15" name="Text Box 9">
            <a:extLst>
              <a:ext uri="{FF2B5EF4-FFF2-40B4-BE49-F238E27FC236}">
                <a16:creationId xmlns:a16="http://schemas.microsoft.com/office/drawing/2014/main" id="{6C2DD66C-271E-4465-8A26-4CC00AFD13C3}"/>
              </a:ext>
            </a:extLst>
          </p:cNvPr>
          <p:cNvSpPr txBox="1">
            <a:spLocks noChangeArrowheads="1"/>
          </p:cNvSpPr>
          <p:nvPr/>
        </p:nvSpPr>
        <p:spPr bwMode="auto">
          <a:xfrm>
            <a:off x="179388" y="3865563"/>
            <a:ext cx="8856662"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20000"/>
              </a:lnSpc>
            </a:pPr>
            <a:r>
              <a:rPr kumimoji="1" lang="zh-CN" altLang="en-US" sz="2600" b="1">
                <a:solidFill>
                  <a:srgbClr val="FF0000"/>
                </a:solidFill>
                <a:latin typeface="Times New Roman" panose="02020603050405020304" pitchFamily="18" charset="0"/>
                <a:ea typeface="华文楷体" panose="02010600040101010101" pitchFamily="2" charset="-122"/>
              </a:rPr>
              <a:t>酸性越强，对应的共轭碱的碱性就越弱；碱性越强，对应的共轭酸的酸性就越强。</a:t>
            </a:r>
            <a:r>
              <a:rPr kumimoji="1" lang="zh-CN" altLang="en-US" sz="2600" b="1">
                <a:latin typeface="Times New Roman" panose="02020603050405020304" pitchFamily="18" charset="0"/>
                <a:ea typeface="华文楷体" panose="02010600040101010101" pitchFamily="2" charset="-122"/>
              </a:rPr>
              <a:t>酸碱性不是固定的，在一个反应中的酸在另一个反应中可能是碱。</a:t>
            </a:r>
          </a:p>
        </p:txBody>
      </p:sp>
      <p:pic>
        <p:nvPicPr>
          <p:cNvPr id="16" name="Picture 10">
            <a:extLst>
              <a:ext uri="{FF2B5EF4-FFF2-40B4-BE49-F238E27FC236}">
                <a16:creationId xmlns:a16="http://schemas.microsoft.com/office/drawing/2014/main" id="{5D38DD44-F6BE-4C04-98AB-EB891D329E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41488" y="2636838"/>
            <a:ext cx="5364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1">
            <a:extLst>
              <a:ext uri="{FF2B5EF4-FFF2-40B4-BE49-F238E27FC236}">
                <a16:creationId xmlns:a16="http://schemas.microsoft.com/office/drawing/2014/main" id="{756B4BC4-69CB-4D42-85AA-79869F84A91C}"/>
              </a:ext>
            </a:extLst>
          </p:cNvPr>
          <p:cNvSpPr txBox="1">
            <a:spLocks noChangeArrowheads="1"/>
          </p:cNvSpPr>
          <p:nvPr/>
        </p:nvSpPr>
        <p:spPr bwMode="auto">
          <a:xfrm>
            <a:off x="1955800" y="3106738"/>
            <a:ext cx="6102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000" b="1">
                <a:latin typeface="Times New Roman" panose="02020603050405020304" pitchFamily="18" charset="0"/>
                <a:ea typeface="宋体" panose="02010600030101010101" pitchFamily="2" charset="-122"/>
              </a:rPr>
              <a:t>酸                  碱                酸的共轭碱       碱的共轭酸 </a:t>
            </a:r>
          </a:p>
        </p:txBody>
      </p:sp>
      <p:sp>
        <p:nvSpPr>
          <p:cNvPr id="10" name="矩形 9">
            <a:extLst>
              <a:ext uri="{FF2B5EF4-FFF2-40B4-BE49-F238E27FC236}">
                <a16:creationId xmlns:a16="http://schemas.microsoft.com/office/drawing/2014/main" id="{6D7BF2B4-EBA3-404F-97A6-8518642FF42D}"/>
              </a:ext>
            </a:extLst>
          </p:cNvPr>
          <p:cNvSpPr/>
          <p:nvPr/>
        </p:nvSpPr>
        <p:spPr>
          <a:xfrm>
            <a:off x="312738" y="53975"/>
            <a:ext cx="8507412" cy="523875"/>
          </a:xfrm>
          <a:prstGeom prst="rect">
            <a:avLst/>
          </a:prstGeom>
        </p:spPr>
        <p:txBody>
          <a:bodyPr wrap="none">
            <a:spAutoFit/>
          </a:bodyPr>
          <a:lstStyle/>
          <a:p>
            <a:pPr eaLnBrk="1" fontAlgn="auto" hangingPunct="1">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1.4   Acid-Base Proton Theory—</a:t>
            </a:r>
            <a:r>
              <a:rPr lang="zh-CN" altLang="en-US" sz="2800" b="1" dirty="0">
                <a:effectLst>
                  <a:outerShdw blurRad="38100" dist="38100" dir="2700000" algn="tl">
                    <a:srgbClr val="C0C0C0"/>
                  </a:outerShdw>
                </a:effectLst>
                <a:latin typeface="+mj-lt"/>
                <a:ea typeface="+mj-ea"/>
                <a:cs typeface="+mj-cs"/>
              </a:rPr>
              <a:t>有机化学中的酸碱概念</a:t>
            </a:r>
          </a:p>
        </p:txBody>
      </p:sp>
      <p:sp>
        <p:nvSpPr>
          <p:cNvPr id="2" name="日期占位符 1">
            <a:extLst>
              <a:ext uri="{FF2B5EF4-FFF2-40B4-BE49-F238E27FC236}">
                <a16:creationId xmlns:a16="http://schemas.microsoft.com/office/drawing/2014/main" id="{DE983DCE-1979-4E86-AE31-C91B9A825CCF}"/>
              </a:ext>
            </a:extLst>
          </p:cNvPr>
          <p:cNvSpPr>
            <a:spLocks noGrp="1"/>
          </p:cNvSpPr>
          <p:nvPr>
            <p:ph type="dt" sz="quarter" idx="10"/>
          </p:nvPr>
        </p:nvSpPr>
        <p:spPr/>
        <p:txBody>
          <a:bodyPr/>
          <a:lstStyle/>
          <a:p>
            <a:pPr>
              <a:defRPr/>
            </a:pPr>
            <a:fld id="{D08D5E29-1C96-4EF6-9A78-F5BBDF806C86}"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9E7542C8-BB1C-42F7-9233-E7DD644FCCB4}"/>
              </a:ext>
            </a:extLst>
          </p:cNvPr>
          <p:cNvSpPr>
            <a:spLocks noGrp="1"/>
          </p:cNvSpPr>
          <p:nvPr>
            <p:ph type="sldNum" sz="quarter" idx="12"/>
          </p:nvPr>
        </p:nvSpPr>
        <p:spPr/>
        <p:txBody>
          <a:bodyPr/>
          <a:lstStyle/>
          <a:p>
            <a:pPr>
              <a:defRPr/>
            </a:pPr>
            <a:fld id="{A40288C5-BE37-4575-99C2-0A4196D3DF4B}" type="slidenum">
              <a:rPr lang="en-US" altLang="zh-CN"/>
              <a:pPr>
                <a:defRPr/>
              </a:pPr>
              <a:t>68</a:t>
            </a:fld>
            <a:endParaRPr lang="en-US" altLang="zh-CN"/>
          </a:p>
        </p:txBody>
      </p:sp>
      <p:graphicFrame>
        <p:nvGraphicFramePr>
          <p:cNvPr id="13" name="Object 7">
            <a:extLst>
              <a:ext uri="{FF2B5EF4-FFF2-40B4-BE49-F238E27FC236}">
                <a16:creationId xmlns:a16="http://schemas.microsoft.com/office/drawing/2014/main" id="{0931763A-999C-4431-B3CF-E8424DC49053}"/>
              </a:ext>
            </a:extLst>
          </p:cNvPr>
          <p:cNvGraphicFramePr>
            <a:graphicFrameLocks noChangeAspect="1"/>
          </p:cNvGraphicFramePr>
          <p:nvPr/>
        </p:nvGraphicFramePr>
        <p:xfrm>
          <a:off x="1062038" y="5373688"/>
          <a:ext cx="7092950" cy="863600"/>
        </p:xfrm>
        <a:graphic>
          <a:graphicData uri="http://schemas.openxmlformats.org/presentationml/2006/ole">
            <mc:AlternateContent xmlns:mc="http://schemas.openxmlformats.org/markup-compatibility/2006">
              <mc:Choice xmlns:v="urn:schemas-microsoft-com:vml" Requires="v">
                <p:oleObj spid="_x0000_s88077" name="CS ChemDraw Drawing" r:id="rId5" imgW="5071649" imgH="616798" progId="ChemDraw.Document.6.0">
                  <p:embed/>
                </p:oleObj>
              </mc:Choice>
              <mc:Fallback>
                <p:oleObj name="CS ChemDraw Drawing" r:id="rId5" imgW="5071649" imgH="616798" progId="ChemDraw.Document.6.0">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038" y="5373688"/>
                        <a:ext cx="70929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3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3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5"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heckerboard(across)">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autoUpdateAnimBg="0"/>
      <p:bldP spid="15" grpId="0"/>
      <p:bldP spid="17"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83D1B894-AE96-4DF6-B4CB-F0F76A4CDB6B}"/>
              </a:ext>
            </a:extLst>
          </p:cNvPr>
          <p:cNvSpPr txBox="1">
            <a:spLocks noChangeArrowheads="1"/>
          </p:cNvSpPr>
          <p:nvPr/>
        </p:nvSpPr>
        <p:spPr bwMode="auto">
          <a:xfrm>
            <a:off x="215900" y="1341438"/>
            <a:ext cx="871378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r>
              <a:rPr kumimoji="1" lang="zh-CN" altLang="en-US" sz="2600" b="1">
                <a:solidFill>
                  <a:srgbClr val="660066"/>
                </a:solidFill>
                <a:latin typeface="Times New Roman" panose="02020603050405020304" pitchFamily="18" charset="0"/>
                <a:ea typeface="华文楷体" panose="02010600040101010101" pitchFamily="2" charset="-122"/>
              </a:rPr>
              <a:t>电子理论：</a:t>
            </a:r>
            <a:r>
              <a:rPr kumimoji="1" lang="zh-CN" altLang="en-US" sz="2600" b="1">
                <a:latin typeface="Times New Roman" panose="02020603050405020304" pitchFamily="18" charset="0"/>
                <a:ea typeface="华文楷体" panose="02010600040101010101" pitchFamily="2" charset="-122"/>
              </a:rPr>
              <a:t>凡是能给出电子是碱，凡是能接受电子的是酸。</a:t>
            </a:r>
          </a:p>
        </p:txBody>
      </p:sp>
      <p:sp>
        <p:nvSpPr>
          <p:cNvPr id="90115" name="Text Box 5">
            <a:extLst>
              <a:ext uri="{FF2B5EF4-FFF2-40B4-BE49-F238E27FC236}">
                <a16:creationId xmlns:a16="http://schemas.microsoft.com/office/drawing/2014/main" id="{89A66B77-761D-4318-8E52-E8849A110D7D}"/>
              </a:ext>
            </a:extLst>
          </p:cNvPr>
          <p:cNvSpPr txBox="1">
            <a:spLocks noChangeArrowheads="1"/>
          </p:cNvSpPr>
          <p:nvPr/>
        </p:nvSpPr>
        <p:spPr bwMode="auto">
          <a:xfrm>
            <a:off x="195263" y="579438"/>
            <a:ext cx="7696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buFont typeface="Wingdings 2" panose="05020102010507070707" pitchFamily="18" charset="2"/>
              <a:buNone/>
            </a:pPr>
            <a:r>
              <a:rPr lang="en-US" altLang="zh-CN" sz="2800" b="1">
                <a:solidFill>
                  <a:srgbClr val="0B5395"/>
                </a:solidFill>
                <a:latin typeface="Arial" panose="020B0604020202020204" pitchFamily="34" charset="0"/>
                <a:ea typeface="宋体" panose="02010600030101010101" pitchFamily="2" charset="-122"/>
              </a:rPr>
              <a:t>1.4.2  </a:t>
            </a:r>
            <a:r>
              <a:rPr lang="zh-CN" altLang="en-US" sz="2800" b="1">
                <a:solidFill>
                  <a:srgbClr val="0B5395"/>
                </a:solidFill>
                <a:latin typeface="Arial" panose="020B0604020202020204" pitchFamily="34" charset="0"/>
                <a:ea typeface="宋体" panose="02010600030101010101" pitchFamily="2" charset="-122"/>
              </a:rPr>
              <a:t>路易斯</a:t>
            </a:r>
            <a:r>
              <a:rPr lang="en-US" altLang="zh-CN" sz="2800" b="1">
                <a:solidFill>
                  <a:srgbClr val="0B5395"/>
                </a:solidFill>
                <a:latin typeface="Arial" panose="020B0604020202020204" pitchFamily="34" charset="0"/>
                <a:ea typeface="宋体" panose="02010600030101010101" pitchFamily="2" charset="-122"/>
              </a:rPr>
              <a:t>(Lewis)</a:t>
            </a:r>
            <a:r>
              <a:rPr lang="zh-CN" altLang="en-US" sz="2800" b="1">
                <a:solidFill>
                  <a:srgbClr val="0B5395"/>
                </a:solidFill>
                <a:latin typeface="Arial" panose="020B0604020202020204" pitchFamily="34" charset="0"/>
                <a:ea typeface="宋体" panose="02010600030101010101" pitchFamily="2" charset="-122"/>
              </a:rPr>
              <a:t>电子理论</a:t>
            </a:r>
          </a:p>
        </p:txBody>
      </p:sp>
      <p:grpSp>
        <p:nvGrpSpPr>
          <p:cNvPr id="4" name="组合 3">
            <a:extLst>
              <a:ext uri="{FF2B5EF4-FFF2-40B4-BE49-F238E27FC236}">
                <a16:creationId xmlns:a16="http://schemas.microsoft.com/office/drawing/2014/main" id="{1C55439E-CF43-4861-BA4D-D96C150B7101}"/>
              </a:ext>
            </a:extLst>
          </p:cNvPr>
          <p:cNvGrpSpPr>
            <a:grpSpLocks/>
          </p:cNvGrpSpPr>
          <p:nvPr/>
        </p:nvGrpSpPr>
        <p:grpSpPr bwMode="auto">
          <a:xfrm>
            <a:off x="4643438" y="2060575"/>
            <a:ext cx="4356100" cy="4573588"/>
            <a:chOff x="4643438" y="2060575"/>
            <a:chExt cx="4356100" cy="4573588"/>
          </a:xfrm>
        </p:grpSpPr>
        <p:sp>
          <p:nvSpPr>
            <p:cNvPr id="6" name="Text Box 8">
              <a:extLst>
                <a:ext uri="{FF2B5EF4-FFF2-40B4-BE49-F238E27FC236}">
                  <a16:creationId xmlns:a16="http://schemas.microsoft.com/office/drawing/2014/main" id="{33282271-9E15-4257-8516-828A16117B10}"/>
                </a:ext>
              </a:extLst>
            </p:cNvPr>
            <p:cNvSpPr txBox="1">
              <a:spLocks noChangeArrowheads="1"/>
            </p:cNvSpPr>
            <p:nvPr/>
          </p:nvSpPr>
          <p:spPr bwMode="auto">
            <a:xfrm>
              <a:off x="4651375" y="2060575"/>
              <a:ext cx="4330700" cy="12001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eaLnBrk="1" fontAlgn="auto" hangingPunct="1">
                <a:spcBef>
                  <a:spcPts val="0"/>
                </a:spcBef>
                <a:spcAft>
                  <a:spcPts val="0"/>
                </a:spcAft>
                <a:defRPr/>
              </a:pPr>
              <a:r>
                <a:rPr kumimoji="1" lang="zh-CN" altLang="en-US" sz="2400" b="1" dirty="0">
                  <a:solidFill>
                    <a:srgbClr val="FFC000"/>
                  </a:solidFill>
                  <a:latin typeface="Times New Roman" pitchFamily="18" charset="0"/>
                  <a:ea typeface="华文楷体" pitchFamily="2" charset="-122"/>
                </a:rPr>
                <a:t>路易斯碱是亲核试剂：</a:t>
              </a:r>
              <a:r>
                <a:rPr kumimoji="1" lang="zh-CN" altLang="en-US" sz="2400" b="1" dirty="0">
                  <a:latin typeface="Times New Roman" pitchFamily="18" charset="0"/>
                  <a:ea typeface="华文楷体" pitchFamily="2" charset="-122"/>
                </a:rPr>
                <a:t>具有孤对电子，具有接近带正电的原子核的能力。</a:t>
              </a:r>
            </a:p>
          </p:txBody>
        </p:sp>
        <p:sp>
          <p:nvSpPr>
            <p:cNvPr id="9" name="Text Box 5">
              <a:extLst>
                <a:ext uri="{FF2B5EF4-FFF2-40B4-BE49-F238E27FC236}">
                  <a16:creationId xmlns:a16="http://schemas.microsoft.com/office/drawing/2014/main" id="{FFBF8731-DD27-4255-933D-572D73BF1F5E}"/>
                </a:ext>
              </a:extLst>
            </p:cNvPr>
            <p:cNvSpPr txBox="1">
              <a:spLocks noChangeArrowheads="1"/>
            </p:cNvSpPr>
            <p:nvPr/>
          </p:nvSpPr>
          <p:spPr bwMode="auto">
            <a:xfrm>
              <a:off x="4643438" y="3357563"/>
              <a:ext cx="4356100" cy="3276600"/>
            </a:xfrm>
            <a:prstGeom prst="rect">
              <a:avLst/>
            </a:prstGeom>
            <a:solidFill>
              <a:schemeClr val="accent2">
                <a:lumMod val="60000"/>
                <a:lumOff val="40000"/>
              </a:schemeClr>
            </a:solidFill>
            <a:ln>
              <a:noFill/>
            </a:ln>
            <a:effectLst/>
          </p:spPr>
          <p:txBody>
            <a:bodyPr>
              <a:spAutoFit/>
            </a:bodyPr>
            <a:lstStyle/>
            <a:p>
              <a:pPr eaLnBrk="1" fontAlgn="auto" hangingPunct="1">
                <a:lnSpc>
                  <a:spcPct val="130000"/>
                </a:lnSpc>
                <a:spcBef>
                  <a:spcPts val="0"/>
                </a:spcBef>
                <a:spcAft>
                  <a:spcPts val="0"/>
                </a:spcAft>
                <a:defRPr/>
              </a:pPr>
              <a:r>
                <a:rPr kumimoji="1" lang="zh-CN" altLang="en-US" sz="2300" b="1" dirty="0">
                  <a:solidFill>
                    <a:srgbClr val="FF0000"/>
                  </a:solidFill>
                  <a:latin typeface="Times New Roman" pitchFamily="18" charset="0"/>
                  <a:ea typeface="华文楷体" pitchFamily="2" charset="-122"/>
                </a:rPr>
                <a:t>路易斯碱</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亲核试剂</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 ：</a:t>
              </a:r>
            </a:p>
            <a:p>
              <a:pPr eaLnBrk="1" fontAlgn="auto" hangingPunct="1">
                <a:lnSpc>
                  <a:spcPct val="130000"/>
                </a:lnSpc>
                <a:spcBef>
                  <a:spcPts val="0"/>
                </a:spcBef>
                <a:spcAft>
                  <a:spcPts val="0"/>
                </a:spcAft>
                <a:defRPr/>
              </a:pPr>
              <a:r>
                <a:rPr kumimoji="1" lang="zh-CN" altLang="en-US" sz="2300" b="1" dirty="0">
                  <a:latin typeface="Times New Roman" pitchFamily="18" charset="0"/>
                  <a:ea typeface="华文楷体" pitchFamily="2" charset="-122"/>
                </a:rPr>
                <a:t>有机分子：烯烃、炔烃、芳烃等</a:t>
              </a:r>
            </a:p>
            <a:p>
              <a:pPr eaLnBrk="1" fontAlgn="auto" hangingPunct="1">
                <a:lnSpc>
                  <a:spcPct val="130000"/>
                </a:lnSpc>
                <a:spcBef>
                  <a:spcPts val="0"/>
                </a:spcBef>
                <a:spcAft>
                  <a:spcPts val="0"/>
                </a:spcAft>
                <a:defRPr/>
              </a:pPr>
              <a:r>
                <a:rPr kumimoji="1" lang="zh-CN" altLang="en-US" sz="2300" b="1" dirty="0">
                  <a:latin typeface="Times New Roman" pitchFamily="18" charset="0"/>
                  <a:ea typeface="华文楷体" pitchFamily="2" charset="-122"/>
                </a:rPr>
                <a:t>负离子：</a:t>
              </a:r>
              <a:r>
                <a:rPr kumimoji="1" lang="en-US" altLang="zh-CN" sz="2300" b="1" dirty="0">
                  <a:latin typeface="Times New Roman" pitchFamily="18" charset="0"/>
                  <a:ea typeface="华文楷体" pitchFamily="2" charset="-122"/>
                </a:rPr>
                <a:t>Cl</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CN</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HO</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RO</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 、</a:t>
              </a:r>
              <a:r>
                <a:rPr kumimoji="1" lang="en-US" altLang="zh-CN" sz="2300" b="1" dirty="0">
                  <a:latin typeface="Times New Roman" pitchFamily="18" charset="0"/>
                  <a:ea typeface="华文楷体" pitchFamily="2" charset="-122"/>
                </a:rPr>
                <a:t> CH</a:t>
              </a:r>
              <a:r>
                <a:rPr kumimoji="1" lang="en-US" altLang="zh-CN" sz="2300" b="1" baseline="-25000" dirty="0">
                  <a:latin typeface="Times New Roman" pitchFamily="18" charset="0"/>
                  <a:ea typeface="华文楷体" pitchFamily="2" charset="-122"/>
                </a:rPr>
                <a:t>3</a:t>
              </a:r>
              <a:r>
                <a:rPr kumimoji="1" lang="en-US" altLang="zh-CN" sz="2300" b="1" dirty="0">
                  <a:latin typeface="Times New Roman" pitchFamily="18" charset="0"/>
                  <a:ea typeface="华文楷体" pitchFamily="2" charset="-122"/>
                </a:rPr>
                <a:t>COO</a:t>
              </a:r>
              <a:r>
                <a:rPr kumimoji="1" lang="zh-CN" altLang="en-US" sz="2300" b="1" baseline="30000" dirty="0">
                  <a:latin typeface="Times New Roman" pitchFamily="18" charset="0"/>
                  <a:ea typeface="华文楷体" pitchFamily="2" charset="-122"/>
                </a:rPr>
                <a:t> －</a:t>
              </a:r>
              <a:r>
                <a:rPr kumimoji="1" lang="zh-CN" altLang="en-US" sz="2300" b="1" dirty="0">
                  <a:latin typeface="Times New Roman" pitchFamily="18" charset="0"/>
                  <a:ea typeface="华文楷体" pitchFamily="2" charset="-122"/>
                </a:rPr>
                <a:t>等</a:t>
              </a:r>
            </a:p>
            <a:p>
              <a:pPr eaLnBrk="1" fontAlgn="auto" hangingPunct="1">
                <a:lnSpc>
                  <a:spcPct val="130000"/>
                </a:lnSpc>
                <a:spcBef>
                  <a:spcPts val="0"/>
                </a:spcBef>
                <a:spcAft>
                  <a:spcPts val="0"/>
                </a:spcAft>
                <a:defRPr/>
              </a:pPr>
              <a:r>
                <a:rPr kumimoji="1" lang="zh-CN" altLang="en-US" sz="2300" b="1" dirty="0">
                  <a:latin typeface="Times New Roman" pitchFamily="18" charset="0"/>
                  <a:ea typeface="华文楷体" pitchFamily="2" charset="-122"/>
                </a:rPr>
                <a:t>具有孤对电子的原子：如</a:t>
              </a:r>
              <a:r>
                <a:rPr kumimoji="1" lang="en-US" altLang="zh-CN" sz="2300" b="1" dirty="0">
                  <a:latin typeface="Times New Roman" pitchFamily="18" charset="0"/>
                  <a:ea typeface="华文楷体" pitchFamily="2" charset="-122"/>
                </a:rPr>
                <a:t>H</a:t>
              </a:r>
              <a:r>
                <a:rPr kumimoji="1" lang="en-US" altLang="zh-CN" sz="2300" b="1" baseline="-25000" dirty="0">
                  <a:latin typeface="Times New Roman" pitchFamily="18" charset="0"/>
                  <a:ea typeface="华文楷体" pitchFamily="2" charset="-122"/>
                </a:rPr>
                <a:t>3</a:t>
              </a:r>
              <a:r>
                <a:rPr kumimoji="1" lang="en-US" altLang="zh-CN" sz="2300" b="1" dirty="0">
                  <a:latin typeface="Times New Roman" pitchFamily="18" charset="0"/>
                  <a:ea typeface="华文楷体" pitchFamily="2" charset="-122"/>
                </a:rPr>
                <a:t>N</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H</a:t>
              </a:r>
              <a:r>
                <a:rPr kumimoji="1" lang="en-US" altLang="zh-CN" sz="2300" b="1" baseline="-25000" dirty="0">
                  <a:latin typeface="Times New Roman" pitchFamily="18" charset="0"/>
                  <a:ea typeface="华文楷体" pitchFamily="2" charset="-122"/>
                </a:rPr>
                <a:t>2</a:t>
              </a:r>
              <a:r>
                <a:rPr kumimoji="1" lang="en-US" altLang="zh-CN" sz="2300" b="1" dirty="0">
                  <a:latin typeface="Times New Roman" pitchFamily="18" charset="0"/>
                  <a:ea typeface="华文楷体" pitchFamily="2" charset="-122"/>
                </a:rPr>
                <a:t>O:</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RCH</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O</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R</a:t>
              </a:r>
              <a:r>
                <a:rPr kumimoji="1" lang="en-US" altLang="zh-CN" sz="2300" b="1" baseline="-25000" dirty="0">
                  <a:latin typeface="Times New Roman" pitchFamily="18" charset="0"/>
                  <a:ea typeface="华文楷体" pitchFamily="2" charset="-122"/>
                </a:rPr>
                <a:t>2</a:t>
              </a:r>
              <a:r>
                <a:rPr kumimoji="1" lang="en-US" altLang="zh-CN" sz="2300" b="1" dirty="0">
                  <a:latin typeface="Times New Roman" pitchFamily="18" charset="0"/>
                  <a:ea typeface="华文楷体" pitchFamily="2" charset="-122"/>
                </a:rPr>
                <a:t>C</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O</a:t>
              </a:r>
              <a:r>
                <a:rPr kumimoji="1" lang="zh-CN" altLang="en-US" sz="2300" b="1" dirty="0">
                  <a:latin typeface="Times New Roman" pitchFamily="18" charset="0"/>
                  <a:ea typeface="华文楷体" pitchFamily="2" charset="-122"/>
                </a:rPr>
                <a:t>：、 </a:t>
              </a:r>
              <a:r>
                <a:rPr kumimoji="1" lang="en-US" altLang="zh-CN" sz="2300" b="1" dirty="0">
                  <a:latin typeface="Times New Roman" pitchFamily="18" charset="0"/>
                  <a:ea typeface="华文楷体" pitchFamily="2" charset="-122"/>
                </a:rPr>
                <a:t>R</a:t>
              </a:r>
              <a:r>
                <a:rPr kumimoji="1" lang="en-US" altLang="zh-CN" sz="2300" b="1" baseline="-25000" dirty="0">
                  <a:latin typeface="Times New Roman" pitchFamily="18" charset="0"/>
                  <a:ea typeface="华文楷体" pitchFamily="2" charset="-122"/>
                </a:rPr>
                <a:t>2</a:t>
              </a:r>
              <a:r>
                <a:rPr kumimoji="1" lang="en-US" altLang="zh-CN" sz="2300" b="1" dirty="0">
                  <a:latin typeface="Times New Roman" pitchFamily="18" charset="0"/>
                  <a:ea typeface="华文楷体" pitchFamily="2" charset="-122"/>
                </a:rPr>
                <a:t>CO</a:t>
              </a:r>
              <a:r>
                <a:rPr kumimoji="1" lang="zh-CN" altLang="en-US" sz="2300" b="1" dirty="0">
                  <a:latin typeface="Times New Roman" pitchFamily="18" charset="0"/>
                  <a:ea typeface="华文楷体" pitchFamily="2" charset="-122"/>
                </a:rPr>
                <a:t>：等</a:t>
              </a:r>
            </a:p>
          </p:txBody>
        </p:sp>
      </p:grpSp>
      <p:grpSp>
        <p:nvGrpSpPr>
          <p:cNvPr id="2" name="组合 1">
            <a:extLst>
              <a:ext uri="{FF2B5EF4-FFF2-40B4-BE49-F238E27FC236}">
                <a16:creationId xmlns:a16="http://schemas.microsoft.com/office/drawing/2014/main" id="{1C9639B7-2074-4E58-BC84-E05F0B58CB6A}"/>
              </a:ext>
            </a:extLst>
          </p:cNvPr>
          <p:cNvGrpSpPr>
            <a:grpSpLocks/>
          </p:cNvGrpSpPr>
          <p:nvPr/>
        </p:nvGrpSpPr>
        <p:grpSpPr bwMode="auto">
          <a:xfrm>
            <a:off x="169863" y="2060575"/>
            <a:ext cx="4356100" cy="4556125"/>
            <a:chOff x="169863" y="2060575"/>
            <a:chExt cx="4356100" cy="4556125"/>
          </a:xfrm>
        </p:grpSpPr>
        <p:sp>
          <p:nvSpPr>
            <p:cNvPr id="8" name="Text Box 4">
              <a:extLst>
                <a:ext uri="{FF2B5EF4-FFF2-40B4-BE49-F238E27FC236}">
                  <a16:creationId xmlns:a16="http://schemas.microsoft.com/office/drawing/2014/main" id="{6E32903D-7ABD-42D5-B49D-A9AC2446C017}"/>
                </a:ext>
              </a:extLst>
            </p:cNvPr>
            <p:cNvSpPr txBox="1">
              <a:spLocks noChangeArrowheads="1"/>
            </p:cNvSpPr>
            <p:nvPr/>
          </p:nvSpPr>
          <p:spPr bwMode="auto">
            <a:xfrm>
              <a:off x="169863" y="3338513"/>
              <a:ext cx="4356100" cy="3278187"/>
            </a:xfrm>
            <a:prstGeom prst="rect">
              <a:avLst/>
            </a:prstGeom>
            <a:solidFill>
              <a:schemeClr val="accent2">
                <a:lumMod val="60000"/>
                <a:lumOff val="40000"/>
              </a:schemeClr>
            </a:solidFill>
            <a:ln>
              <a:noFill/>
            </a:ln>
            <a:effectLst/>
          </p:spPr>
          <p:txBody>
            <a:bodyPr>
              <a:spAutoFit/>
            </a:bodyPr>
            <a:lstStyle/>
            <a:p>
              <a:pPr eaLnBrk="1" fontAlgn="auto" hangingPunct="1">
                <a:lnSpc>
                  <a:spcPct val="150000"/>
                </a:lnSpc>
                <a:spcBef>
                  <a:spcPts val="0"/>
                </a:spcBef>
                <a:spcAft>
                  <a:spcPts val="0"/>
                </a:spcAft>
                <a:defRPr/>
              </a:pPr>
              <a:r>
                <a:rPr kumimoji="1" lang="zh-CN" altLang="en-US" sz="2300" b="1" dirty="0">
                  <a:solidFill>
                    <a:srgbClr val="FF0000"/>
                  </a:solidFill>
                  <a:latin typeface="Times New Roman" pitchFamily="18" charset="0"/>
                  <a:ea typeface="华文楷体" pitchFamily="2" charset="-122"/>
                </a:rPr>
                <a:t>路易斯酸</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亲电试剂</a:t>
              </a:r>
              <a:r>
                <a:rPr kumimoji="1" lang="en-US" altLang="zh-CN" sz="2300" b="1" dirty="0">
                  <a:solidFill>
                    <a:srgbClr val="FF0000"/>
                  </a:solidFill>
                  <a:latin typeface="Times New Roman" pitchFamily="18" charset="0"/>
                  <a:ea typeface="华文楷体" pitchFamily="2" charset="-122"/>
                </a:rPr>
                <a:t>)</a:t>
              </a:r>
              <a:r>
                <a:rPr kumimoji="1" lang="zh-CN" altLang="en-US" sz="2300" b="1" dirty="0">
                  <a:solidFill>
                    <a:srgbClr val="FF0000"/>
                  </a:solidFill>
                  <a:latin typeface="Times New Roman" pitchFamily="18" charset="0"/>
                  <a:ea typeface="华文楷体" pitchFamily="2" charset="-122"/>
                </a:rPr>
                <a:t> </a:t>
              </a:r>
              <a:r>
                <a:rPr kumimoji="1" lang="zh-CN" altLang="en-US" sz="2300" b="1" dirty="0">
                  <a:latin typeface="Times New Roman" pitchFamily="18" charset="0"/>
                  <a:ea typeface="华文楷体" pitchFamily="2" charset="-122"/>
                </a:rPr>
                <a:t>：</a:t>
              </a:r>
            </a:p>
            <a:p>
              <a:pPr eaLnBrk="1" fontAlgn="auto" hangingPunct="1">
                <a:lnSpc>
                  <a:spcPct val="150000"/>
                </a:lnSpc>
                <a:spcBef>
                  <a:spcPts val="0"/>
                </a:spcBef>
                <a:spcAft>
                  <a:spcPts val="0"/>
                </a:spcAft>
                <a:defRPr/>
              </a:pPr>
              <a:r>
                <a:rPr kumimoji="1" lang="zh-CN" altLang="en-US" sz="2300" b="1" dirty="0">
                  <a:latin typeface="Times New Roman" pitchFamily="18" charset="0"/>
                  <a:ea typeface="华文楷体" pitchFamily="2" charset="-122"/>
                </a:rPr>
                <a:t>分子：</a:t>
              </a:r>
              <a:r>
                <a:rPr kumimoji="1" lang="en-US" altLang="zh-CN" sz="2300" b="1" dirty="0">
                  <a:latin typeface="Times New Roman" pitchFamily="18" charset="0"/>
                  <a:ea typeface="华文楷体" pitchFamily="2" charset="-122"/>
                </a:rPr>
                <a:t>BF</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AlCl</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ZnCl</a:t>
              </a:r>
              <a:r>
                <a:rPr kumimoji="1" lang="en-US" altLang="zh-CN" sz="2300" b="1" baseline="-25000" dirty="0">
                  <a:latin typeface="Times New Roman" pitchFamily="18" charset="0"/>
                  <a:ea typeface="华文楷体" pitchFamily="2" charset="-122"/>
                </a:rPr>
                <a:t>2</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FeBr</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等</a:t>
              </a:r>
            </a:p>
            <a:p>
              <a:pPr eaLnBrk="1" fontAlgn="auto" hangingPunct="1">
                <a:lnSpc>
                  <a:spcPct val="150000"/>
                </a:lnSpc>
                <a:spcBef>
                  <a:spcPts val="0"/>
                </a:spcBef>
                <a:spcAft>
                  <a:spcPts val="0"/>
                </a:spcAft>
                <a:defRPr/>
              </a:pPr>
              <a:r>
                <a:rPr kumimoji="1" lang="zh-CN" altLang="en-US" sz="2300" b="1" dirty="0">
                  <a:latin typeface="Times New Roman" pitchFamily="18" charset="0"/>
                  <a:ea typeface="华文楷体" pitchFamily="2" charset="-122"/>
                </a:rPr>
                <a:t>正离子：</a:t>
              </a:r>
              <a:r>
                <a:rPr kumimoji="1" lang="en-US" altLang="zh-CN" sz="2300" b="1" dirty="0">
                  <a:latin typeface="Times New Roman" pitchFamily="18" charset="0"/>
                  <a:ea typeface="华文楷体" pitchFamily="2" charset="-122"/>
                </a:rPr>
                <a:t>Br</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H</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zh-CN" altLang="en-US" sz="2300" b="1" baseline="30000"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CH</a:t>
              </a:r>
              <a:r>
                <a:rPr kumimoji="1" lang="en-US" altLang="zh-CN" sz="2300" b="1" baseline="-25000" dirty="0">
                  <a:latin typeface="Times New Roman" pitchFamily="18" charset="0"/>
                  <a:ea typeface="华文楷体" pitchFamily="2" charset="-122"/>
                </a:rPr>
                <a:t>3</a:t>
              </a:r>
              <a:r>
                <a:rPr kumimoji="1" lang="zh-CN" altLang="en-US" sz="2300" b="1" dirty="0">
                  <a:latin typeface="Times New Roman" pitchFamily="18" charset="0"/>
                  <a:ea typeface="华文楷体" pitchFamily="2" charset="-122"/>
                </a:rPr>
                <a:t>、</a:t>
              </a:r>
              <a:r>
                <a:rPr kumimoji="1" lang="zh-CN" altLang="en-US" sz="2300" b="1" baseline="30000"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COR</a:t>
              </a:r>
              <a:r>
                <a:rPr kumimoji="1" lang="zh-CN" altLang="en-US" sz="2300" b="1" dirty="0">
                  <a:latin typeface="Times New Roman" pitchFamily="18" charset="0"/>
                  <a:ea typeface="华文楷体" pitchFamily="2" charset="-122"/>
                </a:rPr>
                <a:t>等</a:t>
              </a:r>
            </a:p>
            <a:p>
              <a:pPr eaLnBrk="1" fontAlgn="auto" hangingPunct="1">
                <a:lnSpc>
                  <a:spcPct val="150000"/>
                </a:lnSpc>
                <a:spcBef>
                  <a:spcPts val="0"/>
                </a:spcBef>
                <a:spcAft>
                  <a:spcPts val="1000"/>
                </a:spcAft>
                <a:defRPr/>
              </a:pPr>
              <a:r>
                <a:rPr kumimoji="1" lang="zh-CN" altLang="en-US" sz="2300" b="1" dirty="0">
                  <a:latin typeface="Times New Roman" pitchFamily="18" charset="0"/>
                  <a:ea typeface="华文楷体" pitchFamily="2" charset="-122"/>
                </a:rPr>
                <a:t>金属阳离子：</a:t>
              </a:r>
              <a:r>
                <a:rPr kumimoji="1" lang="en-US" altLang="zh-CN" sz="2300" b="1" dirty="0">
                  <a:latin typeface="Times New Roman" pitchFamily="18" charset="0"/>
                  <a:ea typeface="华文楷体" pitchFamily="2" charset="-122"/>
                </a:rPr>
                <a:t>Hg</a:t>
              </a:r>
              <a:r>
                <a:rPr kumimoji="1" lang="en-US" altLang="zh-CN" sz="2300" b="1" baseline="30000" dirty="0">
                  <a:latin typeface="Times New Roman" pitchFamily="18" charset="0"/>
                  <a:ea typeface="华文楷体" pitchFamily="2" charset="-122"/>
                </a:rPr>
                <a:t>2</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a:t>
              </a:r>
              <a:r>
                <a:rPr kumimoji="1" lang="en-US" altLang="zh-CN" sz="2300" b="1" dirty="0">
                  <a:latin typeface="Times New Roman" pitchFamily="18" charset="0"/>
                  <a:ea typeface="华文楷体" pitchFamily="2" charset="-122"/>
                </a:rPr>
                <a:t>Cu</a:t>
              </a:r>
              <a:r>
                <a:rPr kumimoji="1" lang="en-US" altLang="zh-CN" sz="2300" b="1" baseline="30000" dirty="0">
                  <a:latin typeface="Times New Roman" pitchFamily="18" charset="0"/>
                  <a:ea typeface="华文楷体" pitchFamily="2" charset="-122"/>
                </a:rPr>
                <a:t>2</a:t>
              </a:r>
              <a:r>
                <a:rPr kumimoji="1" lang="zh-CN" altLang="en-US" sz="2300" b="1" baseline="30000" dirty="0">
                  <a:latin typeface="Times New Roman" pitchFamily="18" charset="0"/>
                  <a:ea typeface="华文楷体" pitchFamily="2" charset="-122"/>
                </a:rPr>
                <a:t>＋</a:t>
              </a:r>
              <a:r>
                <a:rPr kumimoji="1" lang="zh-CN" altLang="en-US" sz="2300" b="1" dirty="0">
                  <a:latin typeface="Times New Roman" pitchFamily="18" charset="0"/>
                  <a:ea typeface="华文楷体" pitchFamily="2" charset="-122"/>
                </a:rPr>
                <a:t>等</a:t>
              </a:r>
              <a:endParaRPr kumimoji="1" lang="en-US" altLang="zh-CN" sz="2300" b="1" dirty="0">
                <a:latin typeface="Times New Roman" pitchFamily="18" charset="0"/>
                <a:ea typeface="华文楷体" pitchFamily="2" charset="-122"/>
              </a:endParaRPr>
            </a:p>
          </p:txBody>
        </p:sp>
        <p:sp>
          <p:nvSpPr>
            <p:cNvPr id="10" name="矩形 9">
              <a:extLst>
                <a:ext uri="{FF2B5EF4-FFF2-40B4-BE49-F238E27FC236}">
                  <a16:creationId xmlns:a16="http://schemas.microsoft.com/office/drawing/2014/main" id="{82A17110-F25E-4AE1-BD70-D5461E436B7E}"/>
                </a:ext>
              </a:extLst>
            </p:cNvPr>
            <p:cNvSpPr/>
            <p:nvPr/>
          </p:nvSpPr>
          <p:spPr>
            <a:xfrm>
              <a:off x="195263" y="2060575"/>
              <a:ext cx="4330700" cy="120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eaLnBrk="1" fontAlgn="auto" hangingPunct="1">
                <a:spcBef>
                  <a:spcPts val="0"/>
                </a:spcBef>
                <a:spcAft>
                  <a:spcPts val="0"/>
                </a:spcAft>
                <a:defRPr/>
              </a:pPr>
              <a:r>
                <a:rPr kumimoji="1" lang="zh-CN" altLang="en-US" sz="2400" b="1" dirty="0">
                  <a:solidFill>
                    <a:srgbClr val="FFC000"/>
                  </a:solidFill>
                  <a:latin typeface="Times New Roman" pitchFamily="18" charset="0"/>
                  <a:ea typeface="华文楷体" pitchFamily="2" charset="-122"/>
                </a:rPr>
                <a:t>路易斯酸是亲电试剂：</a:t>
              </a:r>
              <a:r>
                <a:rPr kumimoji="1" lang="zh-CN" altLang="en-US" sz="2400" b="1" dirty="0">
                  <a:latin typeface="Times New Roman" pitchFamily="18" charset="0"/>
                  <a:ea typeface="华文楷体" pitchFamily="2" charset="-122"/>
                </a:rPr>
                <a:t>具有空轨道，具有接近带负电的孤对电子对的能力。</a:t>
              </a:r>
            </a:p>
          </p:txBody>
        </p:sp>
      </p:grpSp>
      <p:sp>
        <p:nvSpPr>
          <p:cNvPr id="5" name="日期占位符 4">
            <a:extLst>
              <a:ext uri="{FF2B5EF4-FFF2-40B4-BE49-F238E27FC236}">
                <a16:creationId xmlns:a16="http://schemas.microsoft.com/office/drawing/2014/main" id="{977A8D07-41A7-46B5-827E-D339BDE473BF}"/>
              </a:ext>
            </a:extLst>
          </p:cNvPr>
          <p:cNvSpPr>
            <a:spLocks noGrp="1"/>
          </p:cNvSpPr>
          <p:nvPr>
            <p:ph type="dt" sz="quarter" idx="10"/>
          </p:nvPr>
        </p:nvSpPr>
        <p:spPr/>
        <p:txBody>
          <a:bodyPr/>
          <a:lstStyle/>
          <a:p>
            <a:pPr>
              <a:defRPr/>
            </a:pPr>
            <a:fld id="{603D211B-81B7-4683-A631-623DB18E7D37}" type="datetime11">
              <a:rPr lang="zh-CN" altLang="en-US"/>
              <a:pPr>
                <a:defRPr/>
              </a:pPr>
              <a:t>18:39:06</a:t>
            </a:fld>
            <a:endParaRPr lang="en-US"/>
          </a:p>
        </p:txBody>
      </p:sp>
      <p:sp>
        <p:nvSpPr>
          <p:cNvPr id="7" name="灯片编号占位符 6">
            <a:extLst>
              <a:ext uri="{FF2B5EF4-FFF2-40B4-BE49-F238E27FC236}">
                <a16:creationId xmlns:a16="http://schemas.microsoft.com/office/drawing/2014/main" id="{4EE88113-18C1-4442-ADD8-6976BF3FEBFC}"/>
              </a:ext>
            </a:extLst>
          </p:cNvPr>
          <p:cNvSpPr>
            <a:spLocks noGrp="1"/>
          </p:cNvSpPr>
          <p:nvPr>
            <p:ph type="sldNum" sz="quarter" idx="12"/>
          </p:nvPr>
        </p:nvSpPr>
        <p:spPr/>
        <p:txBody>
          <a:bodyPr/>
          <a:lstStyle/>
          <a:p>
            <a:pPr>
              <a:defRPr/>
            </a:pPr>
            <a:fld id="{EB73E201-268C-4E34-8437-244E6E37E68D}" type="slidenum">
              <a:rPr lang="en-US" altLang="zh-CN"/>
              <a:pPr>
                <a:defRPr/>
              </a:pPr>
              <a:t>69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82CE32A-6A48-4F92-92B8-653490D7C411}"/>
              </a:ext>
            </a:extLst>
          </p:cNvPr>
          <p:cNvSpPr>
            <a:spLocks noGrp="1" noChangeArrowheads="1"/>
          </p:cNvSpPr>
          <p:nvPr>
            <p:ph type="title" idx="4294967295"/>
          </p:nvPr>
        </p:nvSpPr>
        <p:spPr>
          <a:xfrm>
            <a:off x="0" y="188913"/>
            <a:ext cx="2667000" cy="1143000"/>
          </a:xfrm>
          <a:effectLst>
            <a:outerShdw dist="35921" dir="2700000" algn="ctr" rotWithShape="0">
              <a:schemeClr val="bg2"/>
            </a:outerShdw>
          </a:effectLst>
        </p:spPr>
        <p:txBody>
          <a:bodyPr rtlCol="0">
            <a:normAutofit/>
          </a:bodyPr>
          <a:lstStyle/>
          <a:p>
            <a:pPr eaLnBrk="1" fontAlgn="auto" hangingPunct="1">
              <a:spcAft>
                <a:spcPts val="0"/>
              </a:spcAft>
              <a:defRPr/>
            </a:pPr>
            <a:r>
              <a:rPr lang="zh-CN" altLang="zh-CN" b="1" dirty="0">
                <a:solidFill>
                  <a:schemeClr val="accent2"/>
                </a:solidFill>
                <a:effectLst>
                  <a:outerShdw blurRad="38100" dist="38100" dir="2700000" algn="tl">
                    <a:srgbClr val="C0C0C0"/>
                  </a:outerShdw>
                </a:effectLst>
              </a:rPr>
              <a:t>Content</a:t>
            </a:r>
          </a:p>
        </p:txBody>
      </p:sp>
      <p:sp>
        <p:nvSpPr>
          <p:cNvPr id="6147" name="Rectangle 3">
            <a:extLst>
              <a:ext uri="{FF2B5EF4-FFF2-40B4-BE49-F238E27FC236}">
                <a16:creationId xmlns:a16="http://schemas.microsoft.com/office/drawing/2014/main" id="{C468BAE9-0B19-4C36-9826-3841BFF816CE}"/>
              </a:ext>
            </a:extLst>
          </p:cNvPr>
          <p:cNvSpPr>
            <a:spLocks noGrp="1" noChangeArrowheads="1"/>
          </p:cNvSpPr>
          <p:nvPr>
            <p:ph idx="4294967295"/>
          </p:nvPr>
        </p:nvSpPr>
        <p:spPr>
          <a:xfrm>
            <a:off x="1943100" y="1773238"/>
            <a:ext cx="7200900" cy="4530725"/>
          </a:xfrm>
        </p:spPr>
        <p:txBody>
          <a:bodyPr rtlCol="0">
            <a:normAutofit fontScale="70000" lnSpcReduction="20000"/>
          </a:bodyPr>
          <a:lstStyle/>
          <a:p>
            <a:pPr marL="715963" indent="-715963" eaLnBrk="1" fontAlgn="auto" hangingPunct="1">
              <a:lnSpc>
                <a:spcPct val="200000"/>
              </a:lnSpc>
              <a:spcAft>
                <a:spcPts val="0"/>
              </a:spcAft>
              <a:buFont typeface="Calibri" pitchFamily="34" charset="0"/>
              <a:buNone/>
              <a:defRPr/>
            </a:pPr>
            <a:r>
              <a:rPr lang="en-US" sz="3200" b="1" dirty="0">
                <a:solidFill>
                  <a:srgbClr val="008080"/>
                </a:solidFill>
                <a:effectLst>
                  <a:outerShdw blurRad="38100" dist="38100" dir="2700000" algn="tl">
                    <a:srgbClr val="C0C0C0"/>
                  </a:outerShdw>
                </a:effectLst>
                <a:latin typeface="Calibri" pitchFamily="34" charset="0"/>
              </a:rPr>
              <a:t>1.1   </a:t>
            </a:r>
            <a:r>
              <a:rPr lang="zh-CN" altLang="en-US" sz="3200" b="1" dirty="0">
                <a:solidFill>
                  <a:srgbClr val="008080"/>
                </a:solidFill>
                <a:effectLst>
                  <a:outerShdw blurRad="38100" dist="38100" dir="2700000" algn="tl">
                    <a:srgbClr val="C0C0C0"/>
                  </a:outerShdw>
                </a:effectLst>
                <a:latin typeface="黑体" pitchFamily="2" charset="-122"/>
                <a:ea typeface="黑体" pitchFamily="2" charset="-122"/>
              </a:rPr>
              <a:t>有机化学和有机化合物</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200000"/>
              </a:lnSpc>
              <a:spcAft>
                <a:spcPts val="0"/>
              </a:spcAft>
              <a:buFont typeface="Wingdings 2" panose="05020102010507070707" pitchFamily="18" charset="2"/>
              <a:buNone/>
              <a:defRPr/>
            </a:pPr>
            <a:r>
              <a:rPr lang="en-US" altLang="zh-CN" sz="3200" b="1" dirty="0">
                <a:solidFill>
                  <a:srgbClr val="008080"/>
                </a:solidFill>
                <a:effectLst>
                  <a:outerShdw blurRad="38100" dist="38100" dir="2700000" algn="tl">
                    <a:srgbClr val="C0C0C0"/>
                  </a:outerShdw>
                </a:effectLst>
                <a:latin typeface="Calibri" pitchFamily="34" charset="0"/>
              </a:rPr>
              <a:t>1.2   </a:t>
            </a:r>
            <a:r>
              <a:rPr lang="zh-CN" altLang="en-US" sz="3200" b="1" dirty="0">
                <a:solidFill>
                  <a:srgbClr val="008080"/>
                </a:solidFill>
                <a:effectLst>
                  <a:outerShdw blurRad="38100" dist="38100" dir="2700000" algn="tl">
                    <a:srgbClr val="C0C0C0"/>
                  </a:outerShdw>
                </a:effectLst>
                <a:latin typeface="黑体" pitchFamily="2" charset="-122"/>
                <a:ea typeface="黑体" pitchFamily="2" charset="-122"/>
              </a:rPr>
              <a:t>有机化合物的结构</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200000"/>
              </a:lnSpc>
              <a:spcAft>
                <a:spcPts val="0"/>
              </a:spcAft>
              <a:buFont typeface="Wingdings 2" panose="05020102010507070707" pitchFamily="18" charset="2"/>
              <a:buNone/>
              <a:defRPr/>
            </a:pPr>
            <a:r>
              <a:rPr lang="en-US" altLang="zh-CN" sz="3200" b="1" dirty="0">
                <a:solidFill>
                  <a:srgbClr val="008080"/>
                </a:solidFill>
                <a:effectLst>
                  <a:outerShdw blurRad="38100" dist="38100" dir="2700000" algn="tl">
                    <a:srgbClr val="C0C0C0"/>
                  </a:outerShdw>
                </a:effectLst>
                <a:latin typeface="Calibri" pitchFamily="34" charset="0"/>
              </a:rPr>
              <a:t>1.3   </a:t>
            </a:r>
            <a:r>
              <a:rPr lang="zh-CN" altLang="en-US" sz="3200" b="1" dirty="0">
                <a:solidFill>
                  <a:srgbClr val="008080"/>
                </a:solidFill>
                <a:effectLst>
                  <a:outerShdw blurRad="38100" dist="38100" dir="2700000" algn="tl">
                    <a:srgbClr val="C0C0C0"/>
                  </a:outerShdw>
                </a:effectLst>
                <a:latin typeface="黑体" pitchFamily="2" charset="-122"/>
                <a:ea typeface="黑体" pitchFamily="2" charset="-122"/>
              </a:rPr>
              <a:t>共价键的性质</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200000"/>
              </a:lnSpc>
              <a:spcAft>
                <a:spcPts val="0"/>
              </a:spcAft>
              <a:buFont typeface="Wingdings 2" panose="05020102010507070707" pitchFamily="18" charset="2"/>
              <a:buNone/>
              <a:defRPr/>
            </a:pPr>
            <a:r>
              <a:rPr lang="en-US" altLang="zh-CN" sz="3200" b="1" dirty="0">
                <a:solidFill>
                  <a:srgbClr val="008080"/>
                </a:solidFill>
                <a:effectLst>
                  <a:outerShdw blurRad="38100" dist="38100" dir="2700000" algn="tl">
                    <a:srgbClr val="C0C0C0"/>
                  </a:outerShdw>
                </a:effectLst>
                <a:latin typeface="Calibri" pitchFamily="34" charset="0"/>
              </a:rPr>
              <a:t>1.4   </a:t>
            </a:r>
            <a:r>
              <a:rPr lang="zh-CN" altLang="en-US" sz="3200" b="1" dirty="0">
                <a:solidFill>
                  <a:srgbClr val="008080"/>
                </a:solidFill>
                <a:effectLst>
                  <a:outerShdw blurRad="38100" dist="38100" dir="2700000" algn="tl">
                    <a:srgbClr val="C0C0C0"/>
                  </a:outerShdw>
                </a:effectLst>
                <a:latin typeface="Calibri" pitchFamily="34" charset="0"/>
              </a:rPr>
              <a:t>有机化学中的酸碱概念</a:t>
            </a: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pitchFamily="2" charset="2"/>
              <a:buNone/>
              <a:defRPr/>
            </a:pPr>
            <a:r>
              <a:rPr lang="en-US" altLang="zh-CN" sz="1800" b="1" dirty="0">
                <a:solidFill>
                  <a:srgbClr val="663300"/>
                </a:solidFill>
                <a:effectLst>
                  <a:outerShdw blurRad="38100" dist="38100" dir="2700000" algn="tl">
                    <a:srgbClr val="C0C0C0"/>
                  </a:outerShdw>
                </a:effectLst>
                <a:latin typeface="Calibri" pitchFamily="34" charset="0"/>
              </a:rPr>
              <a:t> </a:t>
            </a:r>
            <a:endParaRPr lang="en-US" altLang="zh-CN" sz="2800" b="1" dirty="0">
              <a:effectLst>
                <a:outerShdw blurRad="38100" dist="38100" dir="2700000" algn="tl">
                  <a:srgbClr val="C0C0C0"/>
                </a:outerShdw>
              </a:effectLst>
              <a:latin typeface="Calibri" pitchFamily="34" charset="0"/>
            </a:endParaRPr>
          </a:p>
          <a:p>
            <a:pPr marL="715963" indent="-715963" eaLnBrk="1" fontAlgn="auto" hangingPunct="1">
              <a:lnSpc>
                <a:spcPct val="140000"/>
              </a:lnSpc>
              <a:spcAft>
                <a:spcPts val="0"/>
              </a:spcAft>
              <a:buFont typeface="Wingdings 2" panose="05020102010507070707" pitchFamily="18" charset="2"/>
              <a:buNone/>
              <a:defRPr/>
            </a:pPr>
            <a:endParaRPr lang="en-US" altLang="zh-CN" sz="2800" b="1" dirty="0">
              <a:effectLst>
                <a:outerShdw blurRad="38100" dist="38100" dir="2700000" algn="tl">
                  <a:srgbClr val="C0C0C0"/>
                </a:outerShdw>
              </a:effectLst>
              <a:latin typeface="Calibri" pitchFamily="34" charset="0"/>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3200" b="1" dirty="0">
              <a:solidFill>
                <a:srgbClr val="008080"/>
              </a:solidFill>
              <a:effectLst>
                <a:outerShdw blurRad="38100" dist="38100" dir="2700000" algn="tl">
                  <a:srgbClr val="C0C0C0"/>
                </a:outerShdw>
              </a:effectLst>
              <a:latin typeface="黑体" pitchFamily="2" charset="-122"/>
              <a:ea typeface="黑体" pitchFamily="2" charset="-122"/>
            </a:endParaRPr>
          </a:p>
          <a:p>
            <a:pPr marL="715963" indent="-715963" eaLnBrk="1" fontAlgn="auto" hangingPunct="1">
              <a:lnSpc>
                <a:spcPct val="140000"/>
              </a:lnSpc>
              <a:spcAft>
                <a:spcPts val="0"/>
              </a:spcAft>
              <a:buFont typeface="Wingdings 2" panose="05020102010507070707" pitchFamily="18" charset="2"/>
              <a:buNone/>
              <a:defRPr/>
            </a:pPr>
            <a:endParaRPr lang="en-US" altLang="zh-CN" sz="2800" b="1" dirty="0">
              <a:effectLst>
                <a:outerShdw blurRad="38100" dist="38100" dir="2700000" algn="tl">
                  <a:srgbClr val="C0C0C0"/>
                </a:outerShdw>
              </a:effectLst>
              <a:latin typeface="Calibri" pitchFamily="34" charset="0"/>
            </a:endParaRPr>
          </a:p>
          <a:p>
            <a:pPr marL="715963" indent="-715963" eaLnBrk="1" fontAlgn="auto" hangingPunct="1">
              <a:lnSpc>
                <a:spcPct val="120000"/>
              </a:lnSpc>
              <a:spcAft>
                <a:spcPts val="0"/>
              </a:spcAft>
              <a:buFont typeface="Wingdings" pitchFamily="2" charset="2"/>
              <a:buNone/>
              <a:defRPr/>
            </a:pPr>
            <a:endParaRPr lang="en-US" altLang="zh-CN" sz="2800" b="1" dirty="0">
              <a:solidFill>
                <a:srgbClr val="663300"/>
              </a:solidFill>
              <a:effectLst>
                <a:outerShdw blurRad="38100" dist="38100" dir="2700000" algn="tl">
                  <a:srgbClr val="C0C0C0"/>
                </a:outerShdw>
              </a:effectLst>
              <a:latin typeface="Calibri" pitchFamily="34" charset="0"/>
            </a:endParaRPr>
          </a:p>
        </p:txBody>
      </p:sp>
      <p:sp>
        <p:nvSpPr>
          <p:cNvPr id="9220" name="AutoShape 4">
            <a:extLst>
              <a:ext uri="{FF2B5EF4-FFF2-40B4-BE49-F238E27FC236}">
                <a16:creationId xmlns:a16="http://schemas.microsoft.com/office/drawing/2014/main" id="{A4060D57-F9EB-4EE2-A558-A27DC279F843}"/>
              </a:ext>
            </a:extLst>
          </p:cNvPr>
          <p:cNvSpPr>
            <a:spLocks noChangeArrowheads="1"/>
          </p:cNvSpPr>
          <p:nvPr/>
        </p:nvSpPr>
        <p:spPr bwMode="auto">
          <a:xfrm>
            <a:off x="611188" y="1506538"/>
            <a:ext cx="8035925" cy="4824412"/>
          </a:xfrm>
          <a:prstGeom prst="roundRect">
            <a:avLst>
              <a:gd name="adj" fmla="val 16667"/>
            </a:avLst>
          </a:prstGeom>
          <a:noFill/>
          <a:ln w="38100">
            <a:solidFill>
              <a:srgbClr val="6600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2" name="日期占位符 1">
            <a:extLst>
              <a:ext uri="{FF2B5EF4-FFF2-40B4-BE49-F238E27FC236}">
                <a16:creationId xmlns:a16="http://schemas.microsoft.com/office/drawing/2014/main" id="{B0E0B4DA-5E9E-4AE0-A0C5-D8E5EE6EAE7E}"/>
              </a:ext>
            </a:extLst>
          </p:cNvPr>
          <p:cNvSpPr>
            <a:spLocks noGrp="1"/>
          </p:cNvSpPr>
          <p:nvPr>
            <p:ph type="dt" sz="quarter" idx="10"/>
          </p:nvPr>
        </p:nvSpPr>
        <p:spPr/>
        <p:txBody>
          <a:bodyPr/>
          <a:lstStyle/>
          <a:p>
            <a:pPr>
              <a:defRPr/>
            </a:pPr>
            <a:fld id="{85238F44-B8F7-4900-9E7D-C88049F21199}"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2308995A-7623-4A7D-947E-1B0ED713FCA5}"/>
              </a:ext>
            </a:extLst>
          </p:cNvPr>
          <p:cNvSpPr>
            <a:spLocks noGrp="1"/>
          </p:cNvSpPr>
          <p:nvPr>
            <p:ph type="sldNum" sz="quarter" idx="12"/>
          </p:nvPr>
        </p:nvSpPr>
        <p:spPr/>
        <p:txBody>
          <a:bodyPr/>
          <a:lstStyle/>
          <a:p>
            <a:pPr>
              <a:defRPr/>
            </a:pPr>
            <a:fld id="{EA68FF81-2034-4A91-97A7-166B15E18C4D}" type="slidenum">
              <a:rPr lang="en-US" altLang="zh-CN"/>
              <a:pPr>
                <a:defRPr/>
              </a:pPr>
              <a:t>7</a:t>
            </a:fld>
            <a:endParaRPr lang="en-US" altLang="zh-CN"/>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 calcmode="lin" valueType="num">
                                      <p:cBhvr additive="base">
                                        <p:cTn id="25"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anim calcmode="lin" valueType="num">
                                      <p:cBhvr additive="base">
                                        <p:cTn id="31"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86990574-02F6-454B-81FE-1EDBC238B625}"/>
              </a:ext>
            </a:extLst>
          </p:cNvPr>
          <p:cNvSpPr txBox="1">
            <a:spLocks noChangeArrowheads="1"/>
          </p:cNvSpPr>
          <p:nvPr/>
        </p:nvSpPr>
        <p:spPr bwMode="auto">
          <a:xfrm>
            <a:off x="1025525" y="1801813"/>
            <a:ext cx="8066088" cy="67627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spcBef>
                <a:spcPct val="50000"/>
              </a:spcBef>
            </a:pPr>
            <a:r>
              <a:rPr lang="zh-CN" altLang="en-US" sz="3200" b="1">
                <a:latin typeface="华文隶书" panose="02010800040101010101" pitchFamily="2" charset="-122"/>
                <a:ea typeface="华文隶书" panose="02010800040101010101" pitchFamily="2" charset="-122"/>
              </a:rPr>
              <a:t>  </a:t>
            </a:r>
            <a:r>
              <a:rPr lang="zh-CN" altLang="en-US" sz="2800" b="1">
                <a:solidFill>
                  <a:srgbClr val="0F0102"/>
                </a:solidFill>
                <a:latin typeface="黑体" panose="02010609060101010101" pitchFamily="49" charset="-122"/>
                <a:ea typeface="黑体" panose="02010609060101010101" pitchFamily="49" charset="-122"/>
              </a:rPr>
              <a:t>有机化学是一门迅速发展的学科</a:t>
            </a:r>
            <a:r>
              <a:rPr lang="zh-CN" altLang="en-US" sz="3200" b="1">
                <a:solidFill>
                  <a:srgbClr val="0F0102"/>
                </a:solidFill>
                <a:latin typeface="黑体" panose="02010609060101010101" pitchFamily="49" charset="-122"/>
                <a:ea typeface="黑体" panose="02010609060101010101" pitchFamily="49" charset="-122"/>
              </a:rPr>
              <a:t> </a:t>
            </a:r>
          </a:p>
        </p:txBody>
      </p:sp>
      <p:graphicFrame>
        <p:nvGraphicFramePr>
          <p:cNvPr id="34819" name="Object 3">
            <a:extLst>
              <a:ext uri="{FF2B5EF4-FFF2-40B4-BE49-F238E27FC236}">
                <a16:creationId xmlns:a16="http://schemas.microsoft.com/office/drawing/2014/main" id="{A69A1E2A-8C24-43CB-B874-0FBDFB1EC0B6}"/>
              </a:ext>
            </a:extLst>
          </p:cNvPr>
          <p:cNvGraphicFramePr>
            <a:graphicFrameLocks noChangeAspect="1"/>
          </p:cNvGraphicFramePr>
          <p:nvPr/>
        </p:nvGraphicFramePr>
        <p:xfrm>
          <a:off x="519113" y="2781300"/>
          <a:ext cx="7745412" cy="3473450"/>
        </p:xfrm>
        <a:graphic>
          <a:graphicData uri="http://schemas.openxmlformats.org/presentationml/2006/ole">
            <mc:AlternateContent xmlns:mc="http://schemas.openxmlformats.org/markup-compatibility/2006">
              <mc:Choice xmlns:v="urn:schemas-microsoft-com:vml" Requires="v">
                <p:oleObj spid="_x0000_s92169" r:id="rId3" imgW="4610100" imgH="2066925" progId="ChemWindow.Document">
                  <p:embed/>
                </p:oleObj>
              </mc:Choice>
              <mc:Fallback>
                <p:oleObj r:id="rId3" imgW="4610100" imgH="2066925" progId="ChemWindow.Document">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2781300"/>
                        <a:ext cx="7745412" cy="3473450"/>
                      </a:xfrm>
                      <a:prstGeom prst="rect">
                        <a:avLst/>
                      </a:prstGeom>
                      <a:solidFill>
                        <a:srgbClr val="0000FF"/>
                      </a:solidFill>
                      <a:ln w="9525">
                        <a:solidFill>
                          <a:schemeClr val="bg1"/>
                        </a:solidFill>
                        <a:miter lim="800000"/>
                        <a:headEnd/>
                        <a:tailEnd/>
                      </a:ln>
                    </p:spPr>
                  </p:pic>
                </p:oleObj>
              </mc:Fallback>
            </mc:AlternateContent>
          </a:graphicData>
        </a:graphic>
      </p:graphicFrame>
      <p:sp>
        <p:nvSpPr>
          <p:cNvPr id="5" name="矩形 4">
            <a:extLst>
              <a:ext uri="{FF2B5EF4-FFF2-40B4-BE49-F238E27FC236}">
                <a16:creationId xmlns:a16="http://schemas.microsoft.com/office/drawing/2014/main" id="{01ABCE6F-5A59-456E-8CAD-3FBC0AEB5B94}"/>
              </a:ext>
            </a:extLst>
          </p:cNvPr>
          <p:cNvSpPr/>
          <p:nvPr/>
        </p:nvSpPr>
        <p:spPr>
          <a:xfrm>
            <a:off x="395288" y="115888"/>
            <a:ext cx="8424862" cy="954087"/>
          </a:xfrm>
          <a:prstGeom prst="rect">
            <a:avLst/>
          </a:prstGeom>
        </p:spPr>
        <p:txBody>
          <a:bodyPr>
            <a:spAutoFit/>
          </a:bodyPr>
          <a:lstStyle/>
          <a:p>
            <a:pPr algn="ctr" eaLnBrk="1" fontAlgn="auto" hangingPunct="1">
              <a:spcBef>
                <a:spcPts val="0"/>
              </a:spcBef>
              <a:spcAft>
                <a:spcPts val="0"/>
              </a:spcAft>
              <a:defRPr/>
            </a:pPr>
            <a:r>
              <a:rPr lang="en-US" altLang="zh-CN" sz="2800" b="1" dirty="0">
                <a:effectLst>
                  <a:outerShdw blurRad="38100" dist="38100" dir="2700000" algn="tl">
                    <a:srgbClr val="C0C0C0"/>
                  </a:outerShdw>
                </a:effectLst>
                <a:latin typeface="+mj-lt"/>
                <a:ea typeface="+mj-ea"/>
                <a:cs typeface="+mj-cs"/>
              </a:rPr>
              <a:t>Relationship between organic chemistry and agricultural science</a:t>
            </a:r>
            <a:endParaRPr lang="zh-CN" altLang="en-US" sz="2800" b="1" dirty="0">
              <a:effectLst>
                <a:outerShdw blurRad="38100" dist="38100" dir="2700000" algn="tl">
                  <a:srgbClr val="C0C0C0"/>
                </a:outerShdw>
              </a:effectLst>
              <a:latin typeface="+mj-lt"/>
              <a:ea typeface="+mj-ea"/>
              <a:cs typeface="+mj-cs"/>
            </a:endParaRPr>
          </a:p>
        </p:txBody>
      </p:sp>
      <p:sp>
        <p:nvSpPr>
          <p:cNvPr id="2" name="日期占位符 1">
            <a:extLst>
              <a:ext uri="{FF2B5EF4-FFF2-40B4-BE49-F238E27FC236}">
                <a16:creationId xmlns:a16="http://schemas.microsoft.com/office/drawing/2014/main" id="{99285FDF-DF80-4D99-827B-96E0CC8670A1}"/>
              </a:ext>
            </a:extLst>
          </p:cNvPr>
          <p:cNvSpPr>
            <a:spLocks noGrp="1"/>
          </p:cNvSpPr>
          <p:nvPr>
            <p:ph type="dt" sz="quarter" idx="10"/>
          </p:nvPr>
        </p:nvSpPr>
        <p:spPr/>
        <p:txBody>
          <a:bodyPr/>
          <a:lstStyle/>
          <a:p>
            <a:pPr>
              <a:defRPr/>
            </a:pPr>
            <a:fld id="{2D7083A0-8CEF-4B6A-9A31-13D5922EF85D}"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9BAF5A43-73A2-43CA-9320-B49FFAEC249B}"/>
              </a:ext>
            </a:extLst>
          </p:cNvPr>
          <p:cNvSpPr>
            <a:spLocks noGrp="1"/>
          </p:cNvSpPr>
          <p:nvPr>
            <p:ph type="sldNum" sz="quarter" idx="12"/>
          </p:nvPr>
        </p:nvSpPr>
        <p:spPr/>
        <p:txBody>
          <a:bodyPr/>
          <a:lstStyle/>
          <a:p>
            <a:pPr>
              <a:defRPr/>
            </a:pPr>
            <a:fld id="{7D8CD2A8-76AC-437F-8F7A-2FFA6E7D6713}" type="slidenum">
              <a:rPr lang="en-US" altLang="zh-CN"/>
              <a:pPr>
                <a:defRPr/>
              </a:pPr>
              <a:t>70</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500"/>
                                        <p:tgtEl>
                                          <p:spTgt spid="552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4819"/>
                                        </p:tgtEl>
                                        <p:attrNameLst>
                                          <p:attrName>style.visibility</p:attrName>
                                        </p:attrNameLst>
                                      </p:cBhvr>
                                      <p:to>
                                        <p:strVal val="visible"/>
                                      </p:to>
                                    </p:set>
                                    <p:anim calcmode="lin" valueType="num">
                                      <p:cBhvr additive="base">
                                        <p:cTn id="12" dur="500" fill="hold"/>
                                        <p:tgtEl>
                                          <p:spTgt spid="34819"/>
                                        </p:tgtEl>
                                        <p:attrNameLst>
                                          <p:attrName>ppt_x</p:attrName>
                                        </p:attrNameLst>
                                      </p:cBhvr>
                                      <p:tavLst>
                                        <p:tav tm="0">
                                          <p:val>
                                            <p:strVal val="#ppt_x"/>
                                          </p:val>
                                        </p:tav>
                                        <p:tav tm="100000">
                                          <p:val>
                                            <p:strVal val="#ppt_x"/>
                                          </p:val>
                                        </p:tav>
                                      </p:tavLst>
                                    </p:anim>
                                    <p:anim calcmode="lin" valueType="num">
                                      <p:cBhvr additive="base">
                                        <p:cTn id="13" dur="500" fill="hold"/>
                                        <p:tgtEl>
                                          <p:spTgt spid="34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CB45008-29D3-4E5C-AEFC-C1008D24BDBD}"/>
              </a:ext>
            </a:extLst>
          </p:cNvPr>
          <p:cNvSpPr>
            <a:spLocks noChangeArrowheads="1"/>
          </p:cNvSpPr>
          <p:nvPr/>
        </p:nvSpPr>
        <p:spPr bwMode="auto">
          <a:xfrm>
            <a:off x="-2660650" y="-227013"/>
            <a:ext cx="913765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sp>
        <p:nvSpPr>
          <p:cNvPr id="93187" name="Rectangle 3">
            <a:extLst>
              <a:ext uri="{FF2B5EF4-FFF2-40B4-BE49-F238E27FC236}">
                <a16:creationId xmlns:a16="http://schemas.microsoft.com/office/drawing/2014/main" id="{F70B8DA1-B46E-4FF0-B5DF-EFA92B760E15}"/>
              </a:ext>
            </a:extLst>
          </p:cNvPr>
          <p:cNvSpPr>
            <a:spLocks noChangeArrowheads="1"/>
          </p:cNvSpPr>
          <p:nvPr/>
        </p:nvSpPr>
        <p:spPr bwMode="auto">
          <a:xfrm>
            <a:off x="-2767013" y="-90488"/>
            <a:ext cx="8680451" cy="6581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grpSp>
        <p:nvGrpSpPr>
          <p:cNvPr id="93188" name="Group 4">
            <a:extLst>
              <a:ext uri="{FF2B5EF4-FFF2-40B4-BE49-F238E27FC236}">
                <a16:creationId xmlns:a16="http://schemas.microsoft.com/office/drawing/2014/main" id="{E14CB68E-1C6C-4470-92D5-A75FB4EF5F83}"/>
              </a:ext>
            </a:extLst>
          </p:cNvPr>
          <p:cNvGrpSpPr>
            <a:grpSpLocks/>
          </p:cNvGrpSpPr>
          <p:nvPr/>
        </p:nvGrpSpPr>
        <p:grpSpPr bwMode="auto">
          <a:xfrm>
            <a:off x="565150" y="1168400"/>
            <a:ext cx="8161338" cy="4735513"/>
            <a:chOff x="-108" y="0"/>
            <a:chExt cx="9335" cy="424"/>
          </a:xfrm>
        </p:grpSpPr>
        <p:grpSp>
          <p:nvGrpSpPr>
            <p:cNvPr id="93191" name="Group 5">
              <a:extLst>
                <a:ext uri="{FF2B5EF4-FFF2-40B4-BE49-F238E27FC236}">
                  <a16:creationId xmlns:a16="http://schemas.microsoft.com/office/drawing/2014/main" id="{F05CD396-D20E-4B1C-819E-BD67008575ED}"/>
                </a:ext>
              </a:extLst>
            </p:cNvPr>
            <p:cNvGrpSpPr>
              <a:grpSpLocks/>
            </p:cNvGrpSpPr>
            <p:nvPr/>
          </p:nvGrpSpPr>
          <p:grpSpPr bwMode="auto">
            <a:xfrm>
              <a:off x="-108" y="0"/>
              <a:ext cx="9335" cy="424"/>
              <a:chOff x="-108" y="0"/>
              <a:chExt cx="9335" cy="424"/>
            </a:xfrm>
          </p:grpSpPr>
          <p:sp>
            <p:nvSpPr>
              <p:cNvPr id="93193" name="Rectangle 6">
                <a:extLst>
                  <a:ext uri="{FF2B5EF4-FFF2-40B4-BE49-F238E27FC236}">
                    <a16:creationId xmlns:a16="http://schemas.microsoft.com/office/drawing/2014/main" id="{9E0BB9EC-FC0A-4A07-B38F-E3F97CD1B7CF}"/>
                  </a:ext>
                </a:extLst>
              </p:cNvPr>
              <p:cNvSpPr>
                <a:spLocks noChangeArrowheads="1"/>
              </p:cNvSpPr>
              <p:nvPr/>
            </p:nvSpPr>
            <p:spPr bwMode="auto">
              <a:xfrm>
                <a:off x="-108" y="22"/>
                <a:ext cx="9335" cy="4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lnSpc>
                    <a:spcPct val="150000"/>
                  </a:lnSpc>
                </a:pPr>
                <a:r>
                  <a:rPr lang="zh-CN" altLang="en-US" sz="2800">
                    <a:solidFill>
                      <a:srgbClr val="0F0102"/>
                    </a:solidFill>
                    <a:latin typeface="楷体" panose="02010609060101010101" pitchFamily="49" charset="-122"/>
                    <a:ea typeface="楷体" panose="02010609060101010101" pitchFamily="49" charset="-122"/>
                  </a:rPr>
                  <a:t>     </a:t>
                </a:r>
                <a:r>
                  <a:rPr lang="en-US" altLang="zh-CN" sz="2800" b="1">
                    <a:solidFill>
                      <a:srgbClr val="0F0102"/>
                    </a:solidFill>
                    <a:latin typeface="楷体" panose="02010609060101010101" pitchFamily="49" charset="-122"/>
                    <a:ea typeface="楷体" panose="02010609060101010101" pitchFamily="49" charset="-122"/>
                  </a:rPr>
                  <a:t>21</a:t>
                </a:r>
                <a:r>
                  <a:rPr lang="zh-CN" altLang="en-US" sz="2800" b="1">
                    <a:solidFill>
                      <a:srgbClr val="0F0102"/>
                    </a:solidFill>
                    <a:latin typeface="楷体" panose="02010609060101010101" pitchFamily="49" charset="-122"/>
                    <a:ea typeface="楷体" panose="02010609060101010101" pitchFamily="49" charset="-122"/>
                  </a:rPr>
                  <a:t>世纪是生物学的世纪，</a:t>
                </a:r>
                <a:r>
                  <a:rPr lang="zh-CN" altLang="en-US" sz="2800" b="1">
                    <a:solidFill>
                      <a:srgbClr val="FF0000"/>
                    </a:solidFill>
                    <a:latin typeface="楷体" panose="02010609060101010101" pitchFamily="49" charset="-122"/>
                    <a:ea typeface="楷体" panose="02010609060101010101" pitchFamily="49" charset="-122"/>
                  </a:rPr>
                  <a:t>农业科学本质上是研究生命的科学</a:t>
                </a:r>
                <a:r>
                  <a:rPr lang="zh-CN" altLang="en-US" sz="2800" b="1">
                    <a:solidFill>
                      <a:srgbClr val="0F0102"/>
                    </a:solidFill>
                    <a:latin typeface="楷体" panose="02010609060101010101" pitchFamily="49" charset="-122"/>
                    <a:ea typeface="楷体" panose="02010609060101010101" pitchFamily="49" charset="-122"/>
                  </a:rPr>
                  <a:t>，</a:t>
                </a:r>
                <a:r>
                  <a:rPr lang="zh-CN" altLang="en-US" sz="2800" b="1">
                    <a:latin typeface="楷体" panose="02010609060101010101" pitchFamily="49" charset="-122"/>
                    <a:ea typeface="楷体" panose="02010609060101010101" pitchFamily="49" charset="-122"/>
                  </a:rPr>
                  <a:t>构成生命的物质是原生质，原生质包括核酸、蛋白质、糖类、脂类等，这些无一不与有机化学有着密切的联系。</a:t>
                </a:r>
              </a:p>
              <a:p>
                <a:pPr eaLnBrk="1" hangingPunct="1">
                  <a:lnSpc>
                    <a:spcPct val="150000"/>
                  </a:lnSpc>
                </a:pPr>
                <a:r>
                  <a:rPr lang="zh-CN" altLang="en-US" sz="2800" b="1">
                    <a:latin typeface="楷体" panose="02010609060101010101" pitchFamily="49" charset="-122"/>
                    <a:ea typeface="楷体" panose="02010609060101010101" pitchFamily="49" charset="-122"/>
                  </a:rPr>
                  <a:t>    探索生命活动的基本规律都需要有机化学这一个基本的工具和手段做辅导。</a:t>
                </a:r>
                <a:endParaRPr lang="en-US" altLang="zh-CN" sz="2800" b="1">
                  <a:solidFill>
                    <a:srgbClr val="0F0102"/>
                  </a:solidFill>
                  <a:latin typeface="楷体" panose="02010609060101010101" pitchFamily="49" charset="-122"/>
                  <a:ea typeface="楷体" panose="02010609060101010101" pitchFamily="49" charset="-122"/>
                </a:endParaRPr>
              </a:p>
              <a:p>
                <a:pPr eaLnBrk="1" hangingPunct="1"/>
                <a:r>
                  <a:rPr lang="zh-CN" altLang="en-US" sz="2400">
                    <a:solidFill>
                      <a:srgbClr val="0F0102"/>
                    </a:solidFill>
                    <a:latin typeface="Times New Roman" panose="02020603050405020304" pitchFamily="18" charset="0"/>
                    <a:ea typeface="宋体" panose="02010600030101010101" pitchFamily="2" charset="-122"/>
                  </a:rPr>
                  <a:t>         </a:t>
                </a:r>
                <a:r>
                  <a:rPr lang="zh-CN" altLang="en-US" sz="2400">
                    <a:latin typeface="Times New Roman" panose="02020603050405020304" pitchFamily="18" charset="0"/>
                    <a:ea typeface=""/>
                    <a:cs typeface=""/>
                  </a:rPr>
                  <a:t>          </a:t>
                </a:r>
              </a:p>
            </p:txBody>
          </p:sp>
          <p:sp>
            <p:nvSpPr>
              <p:cNvPr id="93194" name="Rectangle 7">
                <a:extLst>
                  <a:ext uri="{FF2B5EF4-FFF2-40B4-BE49-F238E27FC236}">
                    <a16:creationId xmlns:a16="http://schemas.microsoft.com/office/drawing/2014/main" id="{862430D7-3801-4A4C-9D09-6CFC4F69D6BC}"/>
                  </a:ext>
                </a:extLst>
              </p:cNvPr>
              <p:cNvSpPr>
                <a:spLocks noChangeArrowheads="1"/>
              </p:cNvSpPr>
              <p:nvPr/>
            </p:nvSpPr>
            <p:spPr bwMode="auto">
              <a:xfrm>
                <a:off x="0" y="0"/>
                <a:ext cx="91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grpSp>
        <p:sp>
          <p:nvSpPr>
            <p:cNvPr id="93192" name="Rectangle 8">
              <a:extLst>
                <a:ext uri="{FF2B5EF4-FFF2-40B4-BE49-F238E27FC236}">
                  <a16:creationId xmlns:a16="http://schemas.microsoft.com/office/drawing/2014/main" id="{21E7AE36-141D-43E0-87A2-BD3346AE4043}"/>
                </a:ext>
              </a:extLst>
            </p:cNvPr>
            <p:cNvSpPr>
              <a:spLocks noChangeArrowheads="1"/>
            </p:cNvSpPr>
            <p:nvPr/>
          </p:nvSpPr>
          <p:spPr bwMode="auto">
            <a:xfrm>
              <a:off x="0" y="0"/>
              <a:ext cx="912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endParaRPr lang="zh-CN" altLang="en-US" sz="2800" b="1">
                <a:latin typeface="Times New Roman" panose="02020603050405020304" pitchFamily="18" charset="0"/>
                <a:ea typeface="宋体" panose="02010600030101010101" pitchFamily="2" charset="-122"/>
              </a:endParaRPr>
            </a:p>
          </p:txBody>
        </p:sp>
      </p:grpSp>
      <p:sp>
        <p:nvSpPr>
          <p:cNvPr id="2" name="日期占位符 1">
            <a:extLst>
              <a:ext uri="{FF2B5EF4-FFF2-40B4-BE49-F238E27FC236}">
                <a16:creationId xmlns:a16="http://schemas.microsoft.com/office/drawing/2014/main" id="{F5251A44-1487-4592-8AFF-1B0DFADA5A97}"/>
              </a:ext>
            </a:extLst>
          </p:cNvPr>
          <p:cNvSpPr>
            <a:spLocks noGrp="1"/>
          </p:cNvSpPr>
          <p:nvPr>
            <p:ph type="dt" sz="quarter" idx="10"/>
          </p:nvPr>
        </p:nvSpPr>
        <p:spPr/>
        <p:txBody>
          <a:bodyPr/>
          <a:lstStyle/>
          <a:p>
            <a:pPr>
              <a:defRPr/>
            </a:pPr>
            <a:fld id="{6A71987B-79A7-4266-A3F5-3CE2ADB4E7BF}"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91F64A68-BA8B-446D-97D3-784BEB46F76B}"/>
              </a:ext>
            </a:extLst>
          </p:cNvPr>
          <p:cNvSpPr>
            <a:spLocks noGrp="1"/>
          </p:cNvSpPr>
          <p:nvPr>
            <p:ph type="sldNum" sz="quarter" idx="12"/>
          </p:nvPr>
        </p:nvSpPr>
        <p:spPr/>
        <p:txBody>
          <a:bodyPr/>
          <a:lstStyle/>
          <a:p>
            <a:pPr>
              <a:defRPr/>
            </a:pPr>
            <a:fld id="{109466CC-2EB0-42C3-BF1E-0A4185FB3032}" type="slidenum">
              <a:rPr lang="en-US" altLang="zh-CN"/>
              <a:pPr>
                <a:defRPr/>
              </a:pPr>
              <a:t>71</a:t>
            </a:fld>
            <a:endParaRPr lang="en-US" altLang="zh-CN"/>
          </a:p>
        </p:txBody>
      </p:sp>
    </p:spTree>
  </p:cSld>
  <p:clrMapOvr>
    <a:masterClrMapping/>
  </p:clrMapOvr>
  <p:transition spd="med">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TextBox 1">
            <a:extLst>
              <a:ext uri="{FF2B5EF4-FFF2-40B4-BE49-F238E27FC236}">
                <a16:creationId xmlns:a16="http://schemas.microsoft.com/office/drawing/2014/main" id="{31B1DA95-374E-4D74-A359-62873AEDE17D}"/>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0838" y="2487613"/>
            <a:ext cx="628015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3D27ABA4-AE7D-493B-906F-9A219C34CC26}"/>
              </a:ext>
            </a:extLst>
          </p:cNvPr>
          <p:cNvSpPr>
            <a:spLocks noGrp="1"/>
          </p:cNvSpPr>
          <p:nvPr>
            <p:ph type="dt" sz="quarter" idx="10"/>
          </p:nvPr>
        </p:nvSpPr>
        <p:spPr/>
        <p:txBody>
          <a:bodyPr/>
          <a:lstStyle/>
          <a:p>
            <a:pPr>
              <a:defRPr/>
            </a:pPr>
            <a:fld id="{9E616925-F14D-4561-AF61-C83A3B62C05F}" type="datetime11">
              <a:rPr lang="zh-CN" altLang="en-US"/>
              <a:pPr>
                <a:defRPr/>
              </a:pPr>
              <a:t>18:39:06</a:t>
            </a:fld>
            <a:endParaRPr lang="en-US"/>
          </a:p>
        </p:txBody>
      </p:sp>
      <p:sp>
        <p:nvSpPr>
          <p:cNvPr id="3" name="灯片编号占位符 2">
            <a:extLst>
              <a:ext uri="{FF2B5EF4-FFF2-40B4-BE49-F238E27FC236}">
                <a16:creationId xmlns:a16="http://schemas.microsoft.com/office/drawing/2014/main" id="{170420A4-8552-4E42-A828-4FF0A88AB509}"/>
              </a:ext>
            </a:extLst>
          </p:cNvPr>
          <p:cNvSpPr>
            <a:spLocks noGrp="1"/>
          </p:cNvSpPr>
          <p:nvPr>
            <p:ph type="sldNum" sz="quarter" idx="12"/>
          </p:nvPr>
        </p:nvSpPr>
        <p:spPr/>
        <p:txBody>
          <a:bodyPr/>
          <a:lstStyle/>
          <a:p>
            <a:pPr>
              <a:defRPr/>
            </a:pPr>
            <a:fld id="{91F1EDA3-94B8-45E3-B492-A18BFD3A3A0E}" type="slidenum">
              <a:rPr lang="en-US" altLang="zh-CN"/>
              <a:pPr>
                <a:defRPr/>
              </a:pPr>
              <a:t>72</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2">
            <a:extLst>
              <a:ext uri="{FF2B5EF4-FFF2-40B4-BE49-F238E27FC236}">
                <a16:creationId xmlns:a16="http://schemas.microsoft.com/office/drawing/2014/main" id="{EB221562-522A-4D00-A50D-16403B9F047D}"/>
              </a:ext>
            </a:extLst>
          </p:cNvPr>
          <p:cNvSpPr>
            <a:spLocks noChangeArrowheads="1"/>
          </p:cNvSpPr>
          <p:nvPr/>
        </p:nvSpPr>
        <p:spPr bwMode="auto">
          <a:xfrm>
            <a:off x="387350" y="1484313"/>
            <a:ext cx="784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20000"/>
              </a:spcBef>
              <a:buClr>
                <a:srgbClr val="0BD0D9"/>
              </a:buClr>
              <a:buSzPct val="95000"/>
            </a:pPr>
            <a:r>
              <a:rPr lang="en-US" altLang="zh-CN" sz="2800" b="1">
                <a:solidFill>
                  <a:schemeClr val="accent1"/>
                </a:solidFill>
                <a:latin typeface="Arial" panose="020B0604020202020204" pitchFamily="34" charset="0"/>
                <a:ea typeface="宋体" panose="02010600030101010101" pitchFamily="2" charset="-122"/>
              </a:rPr>
              <a:t>1.1.1</a:t>
            </a:r>
            <a:r>
              <a:rPr lang="en-US" altLang="zh-CN" sz="2800" b="1">
                <a:solidFill>
                  <a:srgbClr val="0B5395"/>
                </a:solidFill>
                <a:latin typeface="Arial" panose="020B0604020202020204" pitchFamily="34" charset="0"/>
                <a:ea typeface="宋体" panose="02010600030101010101" pitchFamily="2" charset="-122"/>
              </a:rPr>
              <a:t>  Definition—</a:t>
            </a:r>
            <a:r>
              <a:rPr lang="zh-CN" altLang="en-US" sz="2400" b="1">
                <a:solidFill>
                  <a:srgbClr val="0B5395"/>
                </a:solidFill>
                <a:latin typeface="Arial" panose="020B0604020202020204" pitchFamily="34" charset="0"/>
                <a:ea typeface="黑体" panose="02010609060101010101" pitchFamily="49" charset="-122"/>
              </a:rPr>
              <a:t>有机化学定义</a:t>
            </a:r>
            <a:endParaRPr lang="en-US" altLang="zh-CN" sz="2400" b="1">
              <a:solidFill>
                <a:srgbClr val="0B5395"/>
              </a:solidFill>
              <a:latin typeface="Arial" panose="020B0604020202020204" pitchFamily="34" charset="0"/>
              <a:ea typeface="黑体" panose="02010609060101010101" pitchFamily="49" charset="-122"/>
            </a:endParaRPr>
          </a:p>
        </p:txBody>
      </p:sp>
      <p:sp>
        <p:nvSpPr>
          <p:cNvPr id="8195" name="Text Box 6">
            <a:extLst>
              <a:ext uri="{FF2B5EF4-FFF2-40B4-BE49-F238E27FC236}">
                <a16:creationId xmlns:a16="http://schemas.microsoft.com/office/drawing/2014/main" id="{2DF38337-7104-4727-B68E-6B006BCA4B39}"/>
              </a:ext>
            </a:extLst>
          </p:cNvPr>
          <p:cNvSpPr txBox="1">
            <a:spLocks noChangeArrowheads="1"/>
          </p:cNvSpPr>
          <p:nvPr/>
        </p:nvSpPr>
        <p:spPr bwMode="auto">
          <a:xfrm>
            <a:off x="763588" y="2466975"/>
            <a:ext cx="6096000" cy="45720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en-US" sz="2400" b="1" dirty="0" err="1">
                <a:solidFill>
                  <a:srgbClr val="008080"/>
                </a:solidFill>
                <a:effectLst>
                  <a:outerShdw blurRad="38100" dist="38100" dir="2700000" algn="tl">
                    <a:srgbClr val="C0C0C0"/>
                  </a:outerShdw>
                </a:effectLst>
                <a:latin typeface="+mn-lt"/>
                <a:ea typeface="+mn-ea"/>
              </a:rPr>
              <a:t>Schorlemmer’s</a:t>
            </a:r>
            <a:r>
              <a:rPr lang="en-US" sz="2400" b="1" dirty="0">
                <a:solidFill>
                  <a:srgbClr val="008080"/>
                </a:solidFill>
                <a:effectLst>
                  <a:outerShdw blurRad="38100" dist="38100" dir="2700000" algn="tl">
                    <a:srgbClr val="C0C0C0"/>
                  </a:outerShdw>
                </a:effectLst>
                <a:latin typeface="+mn-lt"/>
                <a:ea typeface="+mn-ea"/>
              </a:rPr>
              <a:t> definition  </a:t>
            </a:r>
            <a:r>
              <a:rPr lang="zh-CN" altLang="en-US" sz="2400" b="1" dirty="0">
                <a:solidFill>
                  <a:srgbClr val="008080"/>
                </a:solidFill>
                <a:effectLst>
                  <a:outerShdw blurRad="38100" dist="38100" dir="2700000" algn="tl">
                    <a:srgbClr val="C0C0C0"/>
                  </a:outerShdw>
                </a:effectLst>
                <a:latin typeface="+mn-lt"/>
                <a:ea typeface="黑体" pitchFamily="2" charset="-122"/>
              </a:rPr>
              <a:t>肖莱马的定义</a:t>
            </a:r>
          </a:p>
        </p:txBody>
      </p:sp>
      <p:sp>
        <p:nvSpPr>
          <p:cNvPr id="10244" name="Text Box 7">
            <a:extLst>
              <a:ext uri="{FF2B5EF4-FFF2-40B4-BE49-F238E27FC236}">
                <a16:creationId xmlns:a16="http://schemas.microsoft.com/office/drawing/2014/main" id="{1E429A08-20B4-4B4D-AB89-322AD36C659A}"/>
              </a:ext>
            </a:extLst>
          </p:cNvPr>
          <p:cNvSpPr txBox="1">
            <a:spLocks noChangeArrowheads="1"/>
          </p:cNvSpPr>
          <p:nvPr/>
        </p:nvSpPr>
        <p:spPr bwMode="auto">
          <a:xfrm>
            <a:off x="877888" y="3030538"/>
            <a:ext cx="69342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等线" panose="02010600030101010101" pitchFamily="2" charset="-122"/>
                <a:ea typeface="等线" panose="02010600030101010101" pitchFamily="2" charset="-122"/>
              </a:defRPr>
            </a:lvl1pPr>
            <a:lvl2pPr marL="742950" indent="-285750" defTabSz="912813">
              <a:defRPr>
                <a:solidFill>
                  <a:schemeClr val="tx1"/>
                </a:solidFill>
                <a:latin typeface="等线" panose="02010600030101010101" pitchFamily="2" charset="-122"/>
                <a:ea typeface="等线" panose="02010600030101010101" pitchFamily="2" charset="-122"/>
              </a:defRPr>
            </a:lvl2pPr>
            <a:lvl3pPr marL="1143000" indent="-228600" defTabSz="912813">
              <a:defRPr>
                <a:solidFill>
                  <a:schemeClr val="tx1"/>
                </a:solidFill>
                <a:latin typeface="等线" panose="02010600030101010101" pitchFamily="2" charset="-122"/>
                <a:ea typeface="等线" panose="02010600030101010101" pitchFamily="2" charset="-122"/>
              </a:defRPr>
            </a:lvl3pPr>
            <a:lvl4pPr marL="1600200" indent="-228600" defTabSz="912813">
              <a:defRPr>
                <a:solidFill>
                  <a:schemeClr val="tx1"/>
                </a:solidFill>
                <a:latin typeface="等线" panose="02010600030101010101" pitchFamily="2" charset="-122"/>
                <a:ea typeface="等线" panose="02010600030101010101" pitchFamily="2" charset="-122"/>
              </a:defRPr>
            </a:lvl4pPr>
            <a:lvl5pPr marL="2057400" indent="-228600" defTabSz="912813">
              <a:defRPr>
                <a:solidFill>
                  <a:schemeClr val="tx1"/>
                </a:solidFill>
                <a:latin typeface="等线" panose="02010600030101010101" pitchFamily="2" charset="-122"/>
                <a:ea typeface="等线" panose="02010600030101010101" pitchFamily="2" charset="-122"/>
              </a:defRPr>
            </a:lvl5pPr>
            <a:lvl6pPr marL="25146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9128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hangingPunct="1">
              <a:spcBef>
                <a:spcPct val="50000"/>
              </a:spcBef>
            </a:pPr>
            <a:r>
              <a:rPr lang="en-US" altLang="zh-CN" sz="2000" b="1">
                <a:latin typeface="Arial" panose="020B0604020202020204" pitchFamily="34" charset="0"/>
                <a:ea typeface="宋体" panose="02010600030101010101" pitchFamily="2" charset="-122"/>
              </a:rPr>
              <a:t>…organic chemistry as “chemistry of </a:t>
            </a:r>
            <a:r>
              <a:rPr lang="en-US" altLang="zh-CN" sz="2000" b="1">
                <a:solidFill>
                  <a:srgbClr val="FF0000"/>
                </a:solidFill>
                <a:latin typeface="Arial" panose="020B0604020202020204" pitchFamily="34" charset="0"/>
                <a:ea typeface="宋体" panose="02010600030101010101" pitchFamily="2" charset="-122"/>
              </a:rPr>
              <a:t>hydrocarbon and its derivatives</a:t>
            </a:r>
            <a:r>
              <a:rPr lang="en-US" altLang="zh-CN" sz="2000" b="1">
                <a:latin typeface="Arial" panose="020B0604020202020204" pitchFamily="34" charset="0"/>
                <a:ea typeface="宋体" panose="02010600030101010101" pitchFamily="2" charset="-122"/>
              </a:rPr>
              <a:t>”.</a:t>
            </a:r>
          </a:p>
          <a:p>
            <a:pPr eaLnBrk="1" hangingPunct="1">
              <a:spcBef>
                <a:spcPct val="50000"/>
              </a:spcBef>
            </a:pPr>
            <a:r>
              <a:rPr lang="en-US" altLang="zh-CN" sz="2400" b="1">
                <a:solidFill>
                  <a:srgbClr val="660033"/>
                </a:solidFill>
                <a:latin typeface="Arial" panose="020B0604020202020204" pitchFamily="34" charset="0"/>
                <a:ea typeface="黑体" panose="02010609060101010101" pitchFamily="49" charset="-122"/>
              </a:rPr>
              <a:t>“</a:t>
            </a:r>
            <a:r>
              <a:rPr lang="zh-CN" altLang="en-US" sz="2400" b="1">
                <a:solidFill>
                  <a:srgbClr val="660033"/>
                </a:solidFill>
                <a:latin typeface="Arial" panose="020B0604020202020204" pitchFamily="34" charset="0"/>
                <a:ea typeface="黑体" panose="02010609060101010101" pitchFamily="49" charset="-122"/>
              </a:rPr>
              <a:t>碳氢化合物及其衍生物</a:t>
            </a:r>
            <a:r>
              <a:rPr lang="en-US" altLang="zh-CN" sz="2400" b="1">
                <a:solidFill>
                  <a:srgbClr val="660033"/>
                </a:solidFill>
                <a:latin typeface="Arial" panose="020B0604020202020204" pitchFamily="34" charset="0"/>
                <a:ea typeface="黑体" panose="02010609060101010101" pitchFamily="49" charset="-122"/>
              </a:rPr>
              <a:t>” (</a:t>
            </a:r>
            <a:r>
              <a:rPr lang="zh-CN" altLang="en-US" sz="2400" b="1">
                <a:solidFill>
                  <a:srgbClr val="660033"/>
                </a:solidFill>
                <a:latin typeface="Arial" panose="020B0604020202020204" pitchFamily="34" charset="0"/>
                <a:ea typeface="黑体" panose="02010609060101010101" pitchFamily="49" charset="-122"/>
              </a:rPr>
              <a:t>有机物</a:t>
            </a:r>
            <a:r>
              <a:rPr lang="en-US" altLang="zh-CN" sz="2400" b="1">
                <a:solidFill>
                  <a:srgbClr val="660033"/>
                </a:solidFill>
                <a:latin typeface="Arial" panose="020B0604020202020204" pitchFamily="34" charset="0"/>
                <a:ea typeface="黑体" panose="02010609060101010101" pitchFamily="49" charset="-122"/>
              </a:rPr>
              <a:t>)</a:t>
            </a:r>
            <a:endParaRPr lang="zh-CN" altLang="en-US" sz="2400" b="1">
              <a:solidFill>
                <a:srgbClr val="660033"/>
              </a:solidFill>
              <a:latin typeface="Arial" panose="020B0604020202020204" pitchFamily="34" charset="0"/>
              <a:ea typeface="黑体" panose="02010609060101010101" pitchFamily="49" charset="-122"/>
            </a:endParaRPr>
          </a:p>
        </p:txBody>
      </p:sp>
      <p:sp>
        <p:nvSpPr>
          <p:cNvPr id="5" name="Rectangle 2">
            <a:extLst>
              <a:ext uri="{FF2B5EF4-FFF2-40B4-BE49-F238E27FC236}">
                <a16:creationId xmlns:a16="http://schemas.microsoft.com/office/drawing/2014/main" id="{EB1F92DA-A81D-4B15-8B8B-3BE8D8E07FC0}"/>
              </a:ext>
            </a:extLst>
          </p:cNvPr>
          <p:cNvSpPr txBox="1">
            <a:spLocks noChangeArrowheads="1"/>
          </p:cNvSpPr>
          <p:nvPr/>
        </p:nvSpPr>
        <p:spPr bwMode="auto">
          <a:xfrm>
            <a:off x="352425" y="188913"/>
            <a:ext cx="8229600" cy="1036637"/>
          </a:xfrm>
          <a:prstGeom prst="rect">
            <a:avLst/>
          </a:prstGeom>
          <a:noFill/>
          <a:ln>
            <a:noFill/>
          </a:ln>
        </p:spPr>
        <p:txBody>
          <a:bodyPr lIns="0" rIns="0" bIns="0" anchor="b"/>
          <a:lst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eaLnBrk="0" fontAlgn="base" hangingPunct="0">
              <a:spcBef>
                <a:spcPct val="0"/>
              </a:spcBef>
              <a:spcAft>
                <a:spcPct val="0"/>
              </a:spcAft>
              <a:defRPr sz="5000">
                <a:solidFill>
                  <a:schemeClr val="tx2"/>
                </a:solidFill>
                <a:latin typeface="Calibri" pitchFamily="34" charset="0"/>
                <a:ea typeface="隶书" pitchFamily="49" charset="-122"/>
              </a:defRPr>
            </a:lvl6pPr>
            <a:lvl7pPr marL="914400" algn="l" rtl="0" eaLnBrk="0" fontAlgn="base" hangingPunct="0">
              <a:spcBef>
                <a:spcPct val="0"/>
              </a:spcBef>
              <a:spcAft>
                <a:spcPct val="0"/>
              </a:spcAft>
              <a:defRPr sz="5000">
                <a:solidFill>
                  <a:schemeClr val="tx2"/>
                </a:solidFill>
                <a:latin typeface="Calibri" pitchFamily="34" charset="0"/>
                <a:ea typeface="隶书" pitchFamily="49" charset="-122"/>
              </a:defRPr>
            </a:lvl7pPr>
            <a:lvl8pPr marL="1371600" algn="l" rtl="0" eaLnBrk="0" fontAlgn="base" hangingPunct="0">
              <a:spcBef>
                <a:spcPct val="0"/>
              </a:spcBef>
              <a:spcAft>
                <a:spcPct val="0"/>
              </a:spcAft>
              <a:defRPr sz="5000">
                <a:solidFill>
                  <a:schemeClr val="tx2"/>
                </a:solidFill>
                <a:latin typeface="Calibri" pitchFamily="34" charset="0"/>
                <a:ea typeface="隶书" pitchFamily="49" charset="-122"/>
              </a:defRPr>
            </a:lvl8pPr>
            <a:lvl9pPr marL="1828800" algn="l" rtl="0" eaLnBrk="0" fontAlgn="base" hangingPunct="0">
              <a:spcBef>
                <a:spcPct val="0"/>
              </a:spcBef>
              <a:spcAft>
                <a:spcPct val="0"/>
              </a:spcAft>
              <a:defRPr sz="5000">
                <a:solidFill>
                  <a:schemeClr val="tx2"/>
                </a:solidFill>
                <a:latin typeface="Calibri" pitchFamily="34" charset="0"/>
                <a:ea typeface="隶书" pitchFamily="49" charset="-122"/>
              </a:defRPr>
            </a:lvl9pPr>
          </a:lstStyle>
          <a:p>
            <a:pPr marL="533400" indent="-533400" defTabSz="912813" eaLnBrk="1" hangingPunct="1">
              <a:lnSpc>
                <a:spcPct val="130000"/>
              </a:lnSpc>
              <a:defRPr/>
            </a:pPr>
            <a:r>
              <a:rPr lang="en-US" altLang="zh-CN" sz="2800" b="1" dirty="0">
                <a:solidFill>
                  <a:schemeClr val="tx1"/>
                </a:solidFill>
                <a:effectLst>
                  <a:outerShdw blurRad="38100" dist="38100" dir="2700000" algn="tl">
                    <a:srgbClr val="C0C0C0"/>
                  </a:outerShdw>
                </a:effectLst>
              </a:rPr>
              <a:t>1.1   Organic compounds and organic chemistry</a:t>
            </a:r>
          </a:p>
          <a:p>
            <a:pPr marL="533400" indent="-533400" algn="r" defTabSz="912813" eaLnBrk="1" hangingPunct="1">
              <a:lnSpc>
                <a:spcPct val="130000"/>
              </a:lnSpc>
              <a:defRPr/>
            </a:pPr>
            <a:r>
              <a:rPr lang="en-US" altLang="zh-CN" sz="2800" b="1" dirty="0">
                <a:solidFill>
                  <a:schemeClr val="tx1"/>
                </a:solidFill>
                <a:effectLst>
                  <a:outerShdw blurRad="38100" dist="38100" dir="2700000" algn="tl">
                    <a:srgbClr val="C0C0C0"/>
                  </a:outerShdw>
                </a:effectLst>
              </a:rPr>
              <a:t>—</a:t>
            </a:r>
            <a:r>
              <a:rPr lang="zh-CN" altLang="en-US" sz="2800" b="1" dirty="0">
                <a:solidFill>
                  <a:schemeClr val="tx1"/>
                </a:solidFill>
                <a:effectLst>
                  <a:outerShdw blurRad="38100" dist="38100" dir="2700000" algn="tl">
                    <a:srgbClr val="C0C0C0"/>
                  </a:outerShdw>
                </a:effectLst>
              </a:rPr>
              <a:t>有机化学和有机化合物</a:t>
            </a:r>
          </a:p>
        </p:txBody>
      </p:sp>
      <p:sp>
        <p:nvSpPr>
          <p:cNvPr id="7" name="Text Box 5">
            <a:extLst>
              <a:ext uri="{FF2B5EF4-FFF2-40B4-BE49-F238E27FC236}">
                <a16:creationId xmlns:a16="http://schemas.microsoft.com/office/drawing/2014/main" id="{E4D42146-8708-439A-924E-7B283025C169}"/>
              </a:ext>
            </a:extLst>
          </p:cNvPr>
          <p:cNvSpPr txBox="1">
            <a:spLocks noChangeArrowheads="1"/>
          </p:cNvSpPr>
          <p:nvPr/>
        </p:nvSpPr>
        <p:spPr bwMode="auto">
          <a:xfrm>
            <a:off x="228600" y="4462463"/>
            <a:ext cx="8915400" cy="1846262"/>
          </a:xfrm>
          <a:prstGeom prst="rect">
            <a:avLst/>
          </a:prstGeom>
          <a:noFill/>
          <a:ln>
            <a:noFill/>
          </a:ln>
          <a:effectLst/>
        </p:spPr>
        <p:txBody>
          <a:bodyPr>
            <a:spAutoFit/>
          </a:bodyPr>
          <a:lstStyle/>
          <a:p>
            <a:pPr eaLnBrk="1" fontAlgn="auto" hangingPunct="1">
              <a:lnSpc>
                <a:spcPct val="150000"/>
              </a:lnSpc>
              <a:spcBef>
                <a:spcPts val="0"/>
              </a:spcBef>
              <a:spcAft>
                <a:spcPts val="0"/>
              </a:spcAft>
              <a:defRPr/>
            </a:pPr>
            <a:r>
              <a:rPr lang="zh-CN" altLang="en-US" sz="2800" b="1" dirty="0">
                <a:solidFill>
                  <a:srgbClr val="008080"/>
                </a:solidFill>
                <a:effectLst>
                  <a:outerShdw blurRad="38100" dist="38100" dir="2700000" algn="tl">
                    <a:srgbClr val="C0C0C0"/>
                  </a:outerShdw>
                </a:effectLst>
                <a:latin typeface="+mn-lt"/>
                <a:ea typeface="+mn-ea"/>
              </a:rPr>
              <a:t>有机化学</a:t>
            </a:r>
            <a:r>
              <a:rPr lang="zh-CN" altLang="en-US" sz="2400" b="1" dirty="0">
                <a:solidFill>
                  <a:srgbClr val="008080"/>
                </a:solidFill>
                <a:effectLst>
                  <a:outerShdw blurRad="38100" dist="38100" dir="2700000" algn="tl">
                    <a:srgbClr val="C0C0C0"/>
                  </a:outerShdw>
                </a:effectLst>
                <a:latin typeface="+mn-lt"/>
                <a:ea typeface="+mn-ea"/>
              </a:rPr>
              <a:t>：有机化学作为一门科学产生于</a:t>
            </a:r>
            <a:r>
              <a:rPr lang="en-US" altLang="zh-CN" sz="2400" b="1" dirty="0">
                <a:solidFill>
                  <a:srgbClr val="008080"/>
                </a:solidFill>
                <a:effectLst>
                  <a:outerShdw blurRad="38100" dist="38100" dir="2700000" algn="tl">
                    <a:srgbClr val="C0C0C0"/>
                  </a:outerShdw>
                </a:effectLst>
                <a:latin typeface="+mn-lt"/>
                <a:ea typeface="+mn-ea"/>
              </a:rPr>
              <a:t>19</a:t>
            </a:r>
            <a:r>
              <a:rPr lang="zh-CN" altLang="en-US" sz="2400" b="1" dirty="0">
                <a:solidFill>
                  <a:srgbClr val="008080"/>
                </a:solidFill>
                <a:effectLst>
                  <a:outerShdw blurRad="38100" dist="38100" dir="2700000" algn="tl">
                    <a:srgbClr val="C0C0C0"/>
                  </a:outerShdw>
                </a:effectLst>
                <a:latin typeface="+mn-lt"/>
                <a:ea typeface="+mn-ea"/>
              </a:rPr>
              <a:t>世纪，是化学最早的两个分支学科之一，是研究</a:t>
            </a:r>
            <a:r>
              <a:rPr lang="zh-CN" altLang="en-US" sz="2400" b="1" dirty="0">
                <a:solidFill>
                  <a:srgbClr val="FF0000"/>
                </a:solidFill>
                <a:effectLst>
                  <a:outerShdw blurRad="38100" dist="38100" dir="2700000" algn="tl">
                    <a:srgbClr val="C0C0C0"/>
                  </a:outerShdw>
                </a:effectLst>
                <a:latin typeface="+mn-lt"/>
                <a:ea typeface="+mn-ea"/>
              </a:rPr>
              <a:t>有机物</a:t>
            </a:r>
            <a:r>
              <a:rPr lang="zh-CN" altLang="en-US" sz="2400" b="1" dirty="0">
                <a:solidFill>
                  <a:srgbClr val="008080"/>
                </a:solidFill>
                <a:effectLst>
                  <a:outerShdw blurRad="38100" dist="38100" dir="2700000" algn="tl">
                    <a:srgbClr val="C0C0C0"/>
                  </a:outerShdw>
                </a:effectLst>
                <a:latin typeface="+mn-lt"/>
                <a:ea typeface="+mn-ea"/>
              </a:rPr>
              <a:t>的组成、结构、性质、制备及其变化规律的一门学科，也是研究</a:t>
            </a:r>
            <a:r>
              <a:rPr lang="zh-CN" altLang="en-US" sz="2400" b="1" dirty="0">
                <a:latin typeface="+mn-lt"/>
                <a:ea typeface="+mn-ea"/>
              </a:rPr>
              <a:t> </a:t>
            </a:r>
            <a:r>
              <a:rPr lang="zh-CN" altLang="en-US" sz="2400" b="1" dirty="0">
                <a:solidFill>
                  <a:srgbClr val="008080"/>
                </a:solidFill>
                <a:effectLst>
                  <a:outerShdw blurRad="38100" dist="38100" dir="2700000" algn="tl">
                    <a:srgbClr val="C0C0C0"/>
                  </a:outerShdw>
                </a:effectLst>
                <a:latin typeface="+mn-lt"/>
                <a:ea typeface="+mn-ea"/>
              </a:rPr>
              <a:t>“碳”的化学。</a:t>
            </a:r>
          </a:p>
        </p:txBody>
      </p:sp>
      <p:sp>
        <p:nvSpPr>
          <p:cNvPr id="2" name="日期占位符 1">
            <a:extLst>
              <a:ext uri="{FF2B5EF4-FFF2-40B4-BE49-F238E27FC236}">
                <a16:creationId xmlns:a16="http://schemas.microsoft.com/office/drawing/2014/main" id="{D2BE6A37-9451-4E1C-8305-827F5B4D1140}"/>
              </a:ext>
            </a:extLst>
          </p:cNvPr>
          <p:cNvSpPr>
            <a:spLocks noGrp="1"/>
          </p:cNvSpPr>
          <p:nvPr>
            <p:ph type="dt" sz="quarter" idx="10"/>
          </p:nvPr>
        </p:nvSpPr>
        <p:spPr/>
        <p:txBody>
          <a:bodyPr/>
          <a:lstStyle/>
          <a:p>
            <a:pPr>
              <a:defRPr/>
            </a:pPr>
            <a:fld id="{A2C972CD-5238-424D-B94E-1BC1EB95C7DE}" type="datetime11">
              <a:rPr lang="zh-CN" altLang="en-US"/>
              <a:pPr>
                <a:defRPr/>
              </a:pPr>
              <a:t>18:39:05</a:t>
            </a:fld>
            <a:endParaRPr lang="en-US"/>
          </a:p>
        </p:txBody>
      </p:sp>
      <p:sp>
        <p:nvSpPr>
          <p:cNvPr id="3" name="灯片编号占位符 2">
            <a:extLst>
              <a:ext uri="{FF2B5EF4-FFF2-40B4-BE49-F238E27FC236}">
                <a16:creationId xmlns:a16="http://schemas.microsoft.com/office/drawing/2014/main" id="{7DD73EA8-3E1D-4F76-8729-C4AE2D92AB59}"/>
              </a:ext>
            </a:extLst>
          </p:cNvPr>
          <p:cNvSpPr>
            <a:spLocks noGrp="1"/>
          </p:cNvSpPr>
          <p:nvPr>
            <p:ph type="sldNum" sz="quarter" idx="12"/>
          </p:nvPr>
        </p:nvSpPr>
        <p:spPr/>
        <p:txBody>
          <a:bodyPr/>
          <a:lstStyle/>
          <a:p>
            <a:pPr>
              <a:defRPr/>
            </a:pPr>
            <a:fld id="{34BA34F1-0D4A-4832-83EE-B1FC7EB01EA8}" type="slidenum">
              <a:rPr lang="en-US" altLang="zh-CN"/>
              <a:pPr>
                <a:defRPr/>
              </a:pPr>
              <a:t>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8417348-DEC6-467B-9958-6403D9FEC2ED}"/>
              </a:ext>
            </a:extLst>
          </p:cNvPr>
          <p:cNvSpPr>
            <a:spLocks noGrp="1" noChangeArrowheads="1"/>
          </p:cNvSpPr>
          <p:nvPr>
            <p:ph type="title"/>
          </p:nvPr>
        </p:nvSpPr>
        <p:spPr/>
        <p:txBody>
          <a:bodyPr/>
          <a:lstStyle/>
          <a:p>
            <a:pPr eaLnBrk="1" hangingPunct="1"/>
            <a:r>
              <a:rPr lang="zh-CN" altLang="en-US" sz="2800" b="1">
                <a:latin typeface="Times New Roman" panose="02020603050405020304" pitchFamily="18" charset="0"/>
                <a:ea typeface="宋体" panose="02010600030101010101" pitchFamily="2" charset="-122"/>
              </a:rPr>
              <a:t>有机化学何以成为一门独立的学科？</a:t>
            </a:r>
          </a:p>
        </p:txBody>
      </p:sp>
      <p:sp>
        <p:nvSpPr>
          <p:cNvPr id="8195" name="Rectangle 3">
            <a:extLst>
              <a:ext uri="{FF2B5EF4-FFF2-40B4-BE49-F238E27FC236}">
                <a16:creationId xmlns:a16="http://schemas.microsoft.com/office/drawing/2014/main" id="{FE81997F-09AA-4553-BAC1-2C8FD59EB878}"/>
              </a:ext>
            </a:extLst>
          </p:cNvPr>
          <p:cNvSpPr>
            <a:spLocks noGrp="1" noChangeArrowheads="1"/>
          </p:cNvSpPr>
          <p:nvPr>
            <p:ph type="body" idx="1"/>
          </p:nvPr>
        </p:nvSpPr>
        <p:spPr>
          <a:xfrm>
            <a:off x="323850" y="1557338"/>
            <a:ext cx="8496300" cy="4114800"/>
          </a:xfrm>
        </p:spPr>
        <p:txBody>
          <a:bodyPr rtlCol="0">
            <a:normAutofit lnSpcReduction="10000"/>
          </a:bodyPr>
          <a:lstStyle/>
          <a:p>
            <a:pPr marL="609600" indent="-609600"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地球上现在有</a:t>
            </a:r>
            <a:r>
              <a:rPr lang="en-US" altLang="zh-CN" sz="2400" b="1">
                <a:latin typeface="Times New Roman" panose="02020603050405020304" pitchFamily="18" charset="0"/>
                <a:ea typeface="宋体" panose="02010600030101010101" pitchFamily="2" charset="-122"/>
              </a:rPr>
              <a:t>103</a:t>
            </a:r>
            <a:r>
              <a:rPr lang="zh-CN" altLang="en-US" sz="2400" b="1">
                <a:latin typeface="Times New Roman" panose="02020603050405020304" pitchFamily="18" charset="0"/>
                <a:ea typeface="宋体" panose="02010600030101010101" pitchFamily="2" charset="-122"/>
              </a:rPr>
              <a:t>种元素</a:t>
            </a:r>
          </a:p>
          <a:p>
            <a:pPr marL="609600" indent="-609600" eaLnBrk="1" hangingPunct="1">
              <a:lnSpc>
                <a:spcPct val="120000"/>
              </a:lnSpc>
              <a:buFontTx/>
              <a:buNone/>
              <a:defRPr/>
            </a:pPr>
            <a:r>
              <a:rPr lang="zh-CN" altLang="en-US" sz="2400" b="1">
                <a:latin typeface="Times New Roman" panose="02020603050405020304" pitchFamily="18" charset="0"/>
                <a:ea typeface="宋体" panose="02010600030101010101" pitchFamily="2" charset="-122"/>
              </a:rPr>
              <a:t>        为什么将碳化物单独分开？</a:t>
            </a:r>
          </a:p>
          <a:p>
            <a:pPr marL="609600" indent="-609600" eaLnBrk="1" hangingPunct="1">
              <a:lnSpc>
                <a:spcPct val="120000"/>
              </a:lnSpc>
              <a:buFontTx/>
              <a:buNone/>
              <a:defRPr/>
            </a:pPr>
            <a:r>
              <a:rPr lang="en-US" altLang="zh-CN" sz="2400" b="1">
                <a:solidFill>
                  <a:srgbClr val="CC0099"/>
                </a:solidFill>
                <a:latin typeface="Times New Roman" panose="02020603050405020304" pitchFamily="18" charset="0"/>
                <a:ea typeface="宋体" panose="02010600030101010101" pitchFamily="2" charset="-122"/>
              </a:rPr>
              <a:t>1.</a:t>
            </a:r>
            <a:r>
              <a:rPr lang="zh-CN" altLang="en-US" sz="2400" b="1">
                <a:solidFill>
                  <a:srgbClr val="CC0099"/>
                </a:solidFill>
                <a:latin typeface="Times New Roman" panose="02020603050405020304" pitchFamily="18" charset="0"/>
                <a:ea typeface="宋体" panose="02010600030101010101" pitchFamily="2" charset="-122"/>
              </a:rPr>
              <a:t>有机物数目特别多，且增加很快</a:t>
            </a:r>
          </a:p>
          <a:p>
            <a:pPr marL="609600" indent="-609600" eaLnBrk="1" hangingPunct="1">
              <a:lnSpc>
                <a:spcPct val="120000"/>
              </a:lnSpc>
              <a:buFontTx/>
              <a:buNone/>
              <a:defRPr/>
            </a:pPr>
            <a:endParaRPr lang="zh-CN" altLang="en-US" sz="2400" b="1">
              <a:latin typeface="Times New Roman" panose="02020603050405020304" pitchFamily="18" charset="0"/>
              <a:ea typeface="宋体" panose="02010600030101010101" pitchFamily="2" charset="-122"/>
            </a:endParaRPr>
          </a:p>
          <a:p>
            <a:pPr marL="609600" indent="-609600" eaLnBrk="1" hangingPunct="1">
              <a:lnSpc>
                <a:spcPct val="120000"/>
              </a:lnSpc>
              <a:buFontTx/>
              <a:buNone/>
              <a:defRPr/>
            </a:pPr>
            <a:r>
              <a:rPr lang="en-US" altLang="zh-CN" sz="2400" b="1">
                <a:latin typeface="Times New Roman" panose="02020603050405020304" pitchFamily="18" charset="0"/>
                <a:ea typeface="宋体" panose="02010600030101010101" pitchFamily="2" charset="-122"/>
              </a:rPr>
              <a:t>1880</a:t>
            </a:r>
            <a:r>
              <a:rPr lang="zh-CN" altLang="en-US" sz="2400" b="1">
                <a:latin typeface="Times New Roman" panose="02020603050405020304" pitchFamily="18" charset="0"/>
                <a:ea typeface="宋体" panose="02010600030101010101" pitchFamily="2" charset="-122"/>
              </a:rPr>
              <a:t>年        </a:t>
            </a:r>
            <a:r>
              <a:rPr lang="en-US" altLang="zh-CN" sz="2400" b="1">
                <a:latin typeface="Times New Roman" panose="02020603050405020304" pitchFamily="18" charset="0"/>
                <a:ea typeface="宋体" panose="02010600030101010101" pitchFamily="2" charset="-122"/>
              </a:rPr>
              <a:t>12,000</a:t>
            </a:r>
            <a:r>
              <a:rPr lang="zh-CN" altLang="en-US" sz="2400" b="1">
                <a:latin typeface="Times New Roman" panose="02020603050405020304" pitchFamily="18" charset="0"/>
                <a:ea typeface="宋体" panose="02010600030101010101" pitchFamily="2" charset="-122"/>
              </a:rPr>
              <a:t>种          </a:t>
            </a:r>
            <a:r>
              <a:rPr lang="en-US" altLang="zh-CN" sz="2400" b="1">
                <a:latin typeface="Times New Roman" panose="02020603050405020304" pitchFamily="18" charset="0"/>
                <a:ea typeface="宋体" panose="02010600030101010101" pitchFamily="2" charset="-122"/>
              </a:rPr>
              <a:t>CA</a:t>
            </a:r>
            <a:r>
              <a:rPr lang="zh-CN" altLang="en-US" sz="2400" b="1">
                <a:latin typeface="Times New Roman" panose="02020603050405020304" pitchFamily="18" charset="0"/>
                <a:ea typeface="宋体" panose="02010600030101010101" pitchFamily="2" charset="-122"/>
              </a:rPr>
              <a:t>统计（大学化学</a:t>
            </a:r>
            <a:r>
              <a:rPr lang="en-US" altLang="zh-CN" sz="2400" b="1">
                <a:latin typeface="Times New Roman" panose="02020603050405020304" pitchFamily="18" charset="0"/>
                <a:ea typeface="宋体" panose="02010600030101010101" pitchFamily="2" charset="-122"/>
              </a:rPr>
              <a:t>,2001,3,1-6</a:t>
            </a:r>
            <a:r>
              <a:rPr lang="zh-CN" altLang="en-US" sz="2400" b="1">
                <a:latin typeface="Times New Roman" panose="02020603050405020304" pitchFamily="18" charset="0"/>
                <a:ea typeface="宋体" panose="02010600030101010101" pitchFamily="2" charset="-122"/>
              </a:rPr>
              <a:t>）</a:t>
            </a:r>
          </a:p>
          <a:p>
            <a:pPr marL="609600" indent="-609600" eaLnBrk="1" hangingPunct="1">
              <a:lnSpc>
                <a:spcPct val="120000"/>
              </a:lnSpc>
              <a:buFontTx/>
              <a:buAutoNum type="arabicPlain" startAt="1910"/>
              <a:defRPr/>
            </a:pPr>
            <a:r>
              <a:rPr lang="zh-CN" altLang="en-US" sz="2400" b="1">
                <a:latin typeface="Times New Roman" panose="02020603050405020304" pitchFamily="18" charset="0"/>
                <a:ea typeface="宋体" panose="02010600030101010101" pitchFamily="2" charset="-122"/>
              </a:rPr>
              <a:t>            </a:t>
            </a:r>
            <a:r>
              <a:rPr lang="en-US" altLang="zh-CN" sz="2400" b="1">
                <a:latin typeface="Times New Roman" panose="02020603050405020304" pitchFamily="18" charset="0"/>
                <a:ea typeface="宋体" panose="02010600030101010101" pitchFamily="2" charset="-122"/>
              </a:rPr>
              <a:t>150,000            </a:t>
            </a:r>
          </a:p>
          <a:p>
            <a:pPr marL="609600" indent="-609600" eaLnBrk="1" hangingPunct="1">
              <a:lnSpc>
                <a:spcPct val="120000"/>
              </a:lnSpc>
              <a:buFontTx/>
              <a:buAutoNum type="arabicPlain" startAt="1940"/>
              <a:defRPr/>
            </a:pPr>
            <a:r>
              <a:rPr lang="en-US" altLang="zh-CN" sz="2400" b="1">
                <a:latin typeface="Times New Roman" panose="02020603050405020304" pitchFamily="18" charset="0"/>
                <a:ea typeface="宋体" panose="02010600030101010101" pitchFamily="2" charset="-122"/>
              </a:rPr>
              <a:t>            500,000    </a:t>
            </a:r>
          </a:p>
          <a:p>
            <a:pPr marL="609600" indent="-609600" eaLnBrk="1" hangingPunct="1">
              <a:lnSpc>
                <a:spcPct val="120000"/>
              </a:lnSpc>
              <a:buFontTx/>
              <a:buNone/>
              <a:defRPr/>
            </a:pPr>
            <a:r>
              <a:rPr lang="en-US" altLang="zh-CN" sz="2400" b="1">
                <a:latin typeface="Times New Roman" panose="02020603050405020304" pitchFamily="18" charset="0"/>
                <a:ea typeface="宋体" panose="02010600030101010101" pitchFamily="2" charset="-122"/>
              </a:rPr>
              <a:t>1961            1750,000           </a:t>
            </a:r>
          </a:p>
          <a:p>
            <a:pPr marL="609600" indent="-609600" eaLnBrk="1" hangingPunct="1">
              <a:lnSpc>
                <a:spcPct val="120000"/>
              </a:lnSpc>
              <a:buFontTx/>
              <a:buNone/>
              <a:defRPr/>
            </a:pPr>
            <a:endParaRPr lang="en-US" altLang="zh-CN" sz="2400" b="1">
              <a:latin typeface="Times New Roman" panose="02020603050405020304" pitchFamily="18" charset="0"/>
              <a:ea typeface="宋体" panose="02010600030101010101" pitchFamily="2" charset="-122"/>
            </a:endParaRPr>
          </a:p>
        </p:txBody>
      </p:sp>
      <p:sp>
        <p:nvSpPr>
          <p:cNvPr id="11268" name="Text Box 4">
            <a:extLst>
              <a:ext uri="{FF2B5EF4-FFF2-40B4-BE49-F238E27FC236}">
                <a16:creationId xmlns:a16="http://schemas.microsoft.com/office/drawing/2014/main" id="{637D800E-F07E-414A-B920-22F90A7D3958}"/>
              </a:ext>
            </a:extLst>
          </p:cNvPr>
          <p:cNvSpPr txBox="1">
            <a:spLocks noChangeArrowheads="1"/>
          </p:cNvSpPr>
          <p:nvPr/>
        </p:nvSpPr>
        <p:spPr bwMode="auto">
          <a:xfrm>
            <a:off x="4094163" y="5197475"/>
            <a:ext cx="4322762"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eaLnBrk="1" hangingPunct="1">
              <a:lnSpc>
                <a:spcPct val="120000"/>
              </a:lnSpc>
              <a:spcBef>
                <a:spcPct val="20000"/>
              </a:spcBef>
              <a:buFontTx/>
              <a:buNone/>
            </a:pPr>
            <a:r>
              <a:rPr lang="en-US" altLang="zh-CN" sz="2400">
                <a:solidFill>
                  <a:srgbClr val="FF0000"/>
                </a:solidFill>
                <a:latin typeface="Times New Roman" panose="02020603050405020304" pitchFamily="18" charset="0"/>
                <a:ea typeface="宋体" panose="02010600030101010101" pitchFamily="2" charset="-122"/>
              </a:rPr>
              <a:t>1965-1970</a:t>
            </a:r>
            <a:r>
              <a:rPr lang="zh-CN" altLang="en-US" sz="2400">
                <a:solidFill>
                  <a:srgbClr val="FF0000"/>
                </a:solidFill>
                <a:latin typeface="Times New Roman" panose="02020603050405020304" pitchFamily="18" charset="0"/>
                <a:ea typeface="宋体" panose="02010600030101010101" pitchFamily="2" charset="-122"/>
              </a:rPr>
              <a:t>，年均新增</a:t>
            </a:r>
            <a:r>
              <a:rPr lang="en-US" altLang="zh-CN" sz="2400">
                <a:solidFill>
                  <a:srgbClr val="FF0000"/>
                </a:solidFill>
                <a:latin typeface="Times New Roman" panose="02020603050405020304" pitchFamily="18" charset="0"/>
                <a:ea typeface="宋体" panose="02010600030101010101" pitchFamily="2" charset="-122"/>
              </a:rPr>
              <a:t>26.2</a:t>
            </a:r>
            <a:r>
              <a:rPr lang="zh-CN" altLang="en-US" sz="2400">
                <a:solidFill>
                  <a:srgbClr val="FF0000"/>
                </a:solidFill>
                <a:latin typeface="Times New Roman" panose="02020603050405020304" pitchFamily="18" charset="0"/>
                <a:ea typeface="宋体" panose="02010600030101010101" pitchFamily="2" charset="-122"/>
              </a:rPr>
              <a:t>万个</a:t>
            </a:r>
          </a:p>
          <a:p>
            <a:pPr eaLnBrk="1" hangingPunct="1">
              <a:lnSpc>
                <a:spcPct val="120000"/>
              </a:lnSpc>
              <a:spcBef>
                <a:spcPct val="20000"/>
              </a:spcBef>
              <a:buFontTx/>
              <a:buNone/>
            </a:pPr>
            <a:r>
              <a:rPr lang="en-US" altLang="zh-CN" sz="2400">
                <a:solidFill>
                  <a:srgbClr val="FF0000"/>
                </a:solidFill>
                <a:latin typeface="Times New Roman" panose="02020603050405020304" pitchFamily="18" charset="0"/>
                <a:ea typeface="宋体" panose="02010600030101010101" pitchFamily="2" charset="-122"/>
              </a:rPr>
              <a:t>1995-2000</a:t>
            </a:r>
            <a:r>
              <a:rPr lang="zh-CN" altLang="en-US" sz="2400">
                <a:solidFill>
                  <a:srgbClr val="FF0000"/>
                </a:solidFill>
                <a:latin typeface="Times New Roman" panose="02020603050405020304" pitchFamily="18" charset="0"/>
                <a:ea typeface="宋体" panose="02010600030101010101" pitchFamily="2" charset="-122"/>
              </a:rPr>
              <a:t>，年均新增</a:t>
            </a:r>
            <a:r>
              <a:rPr lang="en-US" altLang="zh-CN" sz="2400">
                <a:solidFill>
                  <a:srgbClr val="FF0000"/>
                </a:solidFill>
                <a:latin typeface="Times New Roman" panose="02020603050405020304" pitchFamily="18" charset="0"/>
                <a:ea typeface="宋体" panose="02010600030101010101" pitchFamily="2" charset="-122"/>
              </a:rPr>
              <a:t>130</a:t>
            </a:r>
            <a:r>
              <a:rPr lang="zh-CN" altLang="en-US" sz="2400">
                <a:solidFill>
                  <a:srgbClr val="FF0000"/>
                </a:solidFill>
                <a:latin typeface="Times New Roman" panose="02020603050405020304" pitchFamily="18" charset="0"/>
                <a:ea typeface="宋体" panose="02010600030101010101" pitchFamily="2" charset="-122"/>
              </a:rPr>
              <a:t>万个</a:t>
            </a:r>
          </a:p>
          <a:p>
            <a:pPr eaLnBrk="1" hangingPunct="1">
              <a:lnSpc>
                <a:spcPct val="120000"/>
              </a:lnSpc>
              <a:spcBef>
                <a:spcPct val="20000"/>
              </a:spcBef>
              <a:buFontTx/>
              <a:buNone/>
            </a:pPr>
            <a:r>
              <a:rPr lang="zh-CN" altLang="en-US" sz="2400">
                <a:solidFill>
                  <a:srgbClr val="FF0000"/>
                </a:solidFill>
                <a:latin typeface="Times New Roman" panose="02020603050405020304" pitchFamily="18" charset="0"/>
                <a:ea typeface="宋体" panose="02010600030101010101" pitchFamily="2" charset="-122"/>
              </a:rPr>
              <a:t>有机物总数      </a:t>
            </a:r>
            <a:r>
              <a:rPr lang="en-US" altLang="zh-CN" sz="2400">
                <a:solidFill>
                  <a:srgbClr val="FF0000"/>
                </a:solidFill>
                <a:latin typeface="Times New Roman" panose="02020603050405020304" pitchFamily="18" charset="0"/>
                <a:ea typeface="宋体" panose="02010600030101010101" pitchFamily="2" charset="-122"/>
              </a:rPr>
              <a:t>2600</a:t>
            </a:r>
            <a:r>
              <a:rPr lang="zh-CN" altLang="en-US" sz="2400">
                <a:solidFill>
                  <a:srgbClr val="FF0000"/>
                </a:solidFill>
                <a:latin typeface="Times New Roman" panose="02020603050405020304" pitchFamily="18" charset="0"/>
                <a:ea typeface="宋体" panose="02010600030101010101" pitchFamily="2" charset="-122"/>
              </a:rPr>
              <a:t>万</a:t>
            </a:r>
            <a:r>
              <a:rPr lang="en-US" altLang="zh-CN" sz="2400">
                <a:solidFill>
                  <a:srgbClr val="FF0000"/>
                </a:solidFill>
                <a:latin typeface="Times New Roman" panose="02020603050405020304" pitchFamily="18" charset="0"/>
                <a:ea typeface="宋体" panose="02010600030101010101" pitchFamily="2" charset="-122"/>
              </a:rPr>
              <a:t>(2000/10)</a:t>
            </a:r>
          </a:p>
        </p:txBody>
      </p:sp>
      <p:sp>
        <p:nvSpPr>
          <p:cNvPr id="2" name="日期占位符 1">
            <a:extLst>
              <a:ext uri="{FF2B5EF4-FFF2-40B4-BE49-F238E27FC236}">
                <a16:creationId xmlns:a16="http://schemas.microsoft.com/office/drawing/2014/main" id="{7429015C-C747-4527-BFB1-68CCA951D080}"/>
              </a:ext>
            </a:extLst>
          </p:cNvPr>
          <p:cNvSpPr>
            <a:spLocks noGrp="1"/>
          </p:cNvSpPr>
          <p:nvPr>
            <p:ph type="dt" sz="quarter" idx="10"/>
          </p:nvPr>
        </p:nvSpPr>
        <p:spPr/>
        <p:txBody>
          <a:bodyPr/>
          <a:lstStyle/>
          <a:p>
            <a:pPr>
              <a:defRPr/>
            </a:pPr>
            <a:fld id="{3988558A-3E79-4DCD-B111-0A1E568FD293}" type="datetime11">
              <a:rPr lang="zh-CN" altLang="en-US"/>
              <a:pPr>
                <a:defRPr/>
              </a:pPr>
              <a:t>18:39:05</a:t>
            </a:fld>
            <a:endParaRPr lang="en-US" altLang="zh-CN"/>
          </a:p>
        </p:txBody>
      </p:sp>
      <p:sp>
        <p:nvSpPr>
          <p:cNvPr id="3" name="灯片编号占位符 2">
            <a:extLst>
              <a:ext uri="{FF2B5EF4-FFF2-40B4-BE49-F238E27FC236}">
                <a16:creationId xmlns:a16="http://schemas.microsoft.com/office/drawing/2014/main" id="{3AB27CA3-57B0-470E-A687-41415284BA94}"/>
              </a:ext>
            </a:extLst>
          </p:cNvPr>
          <p:cNvSpPr>
            <a:spLocks noGrp="1"/>
          </p:cNvSpPr>
          <p:nvPr>
            <p:ph type="sldNum" sz="quarter" idx="12"/>
          </p:nvPr>
        </p:nvSpPr>
        <p:spPr/>
        <p:txBody>
          <a:bodyPr/>
          <a:lstStyle/>
          <a:p>
            <a:pPr>
              <a:defRPr/>
            </a:pPr>
            <a:fld id="{10749198-54A4-419B-8090-D3C24E77819E}" type="slidenum">
              <a:rPr lang="en-US" altLang="zh-CN" smtClean="0"/>
              <a:pPr>
                <a:defRPr/>
              </a:pPr>
              <a:t>9</a:t>
            </a:fld>
            <a:endParaRPr lang="en-US" altLang="zh-CN"/>
          </a:p>
        </p:txBody>
      </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157261477</TotalTime>
  <Pages>0</Pages>
  <Words>5416</Words>
  <Characters>0</Characters>
  <Application>Microsoft Office PowerPoint</Application>
  <DocSecurity>0</DocSecurity>
  <PresentationFormat>全屏显示(4:3)</PresentationFormat>
  <Lines>0</Lines>
  <Paragraphs>723</Paragraphs>
  <Slides>72</Slides>
  <Notes>18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90" baseType="lpstr">
      <vt:lpstr>等线</vt:lpstr>
      <vt:lpstr>等线 Light</vt:lpstr>
      <vt:lpstr>黑体</vt:lpstr>
      <vt:lpstr>华文楷体</vt:lpstr>
      <vt:lpstr>华文隶书</vt:lpstr>
      <vt:lpstr>楷体</vt:lpstr>
      <vt:lpstr>Arial</vt:lpstr>
      <vt:lpstr>Calibri</vt:lpstr>
      <vt:lpstr>Constantia</vt:lpstr>
      <vt:lpstr>Symbol</vt:lpstr>
      <vt:lpstr>Times New Roman</vt:lpstr>
      <vt:lpstr>Wingdings</vt:lpstr>
      <vt:lpstr>Wingdings 2</vt:lpstr>
      <vt:lpstr>Office 主题​​</vt:lpstr>
      <vt:lpstr>CS ChemDraw Drawing</vt:lpstr>
      <vt:lpstr>Photoshop.Image.7</vt:lpstr>
      <vt:lpstr>Equation.DSMT4</vt:lpstr>
      <vt:lpstr>ChemWindow Document</vt:lpstr>
      <vt:lpstr>有 机 化 学 Organic Chemistry</vt:lpstr>
      <vt:lpstr>PowerPoint 演示文稿</vt:lpstr>
      <vt:lpstr>PowerPoint 演示文稿</vt:lpstr>
      <vt:lpstr>PowerPoint 演示文稿</vt:lpstr>
      <vt:lpstr>主要参考书</vt:lpstr>
      <vt:lpstr>PowerPoint 演示文稿</vt:lpstr>
      <vt:lpstr>Content</vt:lpstr>
      <vt:lpstr>PowerPoint 演示文稿</vt:lpstr>
      <vt:lpstr>有机化学何以成为一门独立的学科？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甲烷</vt:lpstr>
      <vt:lpstr>PowerPoint 演示文稿</vt:lpstr>
      <vt:lpstr>乙烯</vt:lpstr>
      <vt:lpstr>      3、sp杂化  </vt:lpstr>
      <vt:lpstr>乙炔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1、有机反应分类</vt:lpstr>
      <vt:lpstr>PowerPoint 演示文稿</vt:lpstr>
      <vt:lpstr>自由基的产生</vt:lpstr>
      <vt:lpstr>自由基的稳定顺序:</vt:lpstr>
      <vt:lpstr>PowerPoint 演示文稿</vt:lpstr>
      <vt:lpstr>PowerPoint 演示文稿</vt:lpstr>
      <vt:lpstr> 碳正离子</vt:lpstr>
      <vt:lpstr>碳正离子的稳定性</vt:lpstr>
      <vt:lpstr>碳负离子</vt:lpstr>
      <vt:lpstr>碳负离子的稳定性</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sunzhanyi</dc:creator>
  <cp:lastModifiedBy>du pengli</cp:lastModifiedBy>
  <cp:revision>192</cp:revision>
  <cp:lastPrinted>1899-12-30T00:00:00Z</cp:lastPrinted>
  <dcterms:created xsi:type="dcterms:W3CDTF">2011-03-01T08:32:09Z</dcterms:created>
  <dcterms:modified xsi:type="dcterms:W3CDTF">2023-06-14T10:44:45Z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2052-6.6.0.2699</vt:lpwstr>
  </property>
</Properties>
</file>